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50"/>
  </p:notesMasterIdLst>
  <p:handoutMasterIdLst>
    <p:handoutMasterId r:id="rId51"/>
  </p:handoutMasterIdLst>
  <p:sldIdLst>
    <p:sldId id="310" r:id="rId2"/>
    <p:sldId id="473" r:id="rId3"/>
    <p:sldId id="474" r:id="rId4"/>
    <p:sldId id="475" r:id="rId5"/>
    <p:sldId id="476" r:id="rId6"/>
    <p:sldId id="477" r:id="rId7"/>
    <p:sldId id="478" r:id="rId8"/>
    <p:sldId id="479" r:id="rId9"/>
    <p:sldId id="480" r:id="rId10"/>
    <p:sldId id="481" r:id="rId11"/>
    <p:sldId id="487" r:id="rId12"/>
    <p:sldId id="482" r:id="rId13"/>
    <p:sldId id="483" r:id="rId14"/>
    <p:sldId id="484" r:id="rId15"/>
    <p:sldId id="516" r:id="rId16"/>
    <p:sldId id="492" r:id="rId17"/>
    <p:sldId id="485" r:id="rId18"/>
    <p:sldId id="486" r:id="rId19"/>
    <p:sldId id="493" r:id="rId20"/>
    <p:sldId id="488" r:id="rId21"/>
    <p:sldId id="489" r:id="rId22"/>
    <p:sldId id="515" r:id="rId23"/>
    <p:sldId id="490" r:id="rId24"/>
    <p:sldId id="491" r:id="rId25"/>
    <p:sldId id="494" r:id="rId26"/>
    <p:sldId id="495" r:id="rId27"/>
    <p:sldId id="496" r:id="rId28"/>
    <p:sldId id="497" r:id="rId29"/>
    <p:sldId id="517" r:id="rId30"/>
    <p:sldId id="498" r:id="rId31"/>
    <p:sldId id="499" r:id="rId32"/>
    <p:sldId id="500" r:id="rId33"/>
    <p:sldId id="501" r:id="rId34"/>
    <p:sldId id="502" r:id="rId35"/>
    <p:sldId id="518" r:id="rId36"/>
    <p:sldId id="503" r:id="rId37"/>
    <p:sldId id="504" r:id="rId38"/>
    <p:sldId id="505" r:id="rId39"/>
    <p:sldId id="506" r:id="rId40"/>
    <p:sldId id="507" r:id="rId41"/>
    <p:sldId id="508" r:id="rId42"/>
    <p:sldId id="519" r:id="rId43"/>
    <p:sldId id="509" r:id="rId44"/>
    <p:sldId id="511" r:id="rId45"/>
    <p:sldId id="510" r:id="rId46"/>
    <p:sldId id="512" r:id="rId47"/>
    <p:sldId id="513" r:id="rId48"/>
    <p:sldId id="520" r:id="rId49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24A48A9-850D-5647-946A-963D5B0E9EFF}" type="presOf" srcId="{3A0B205E-2124-7949-B48B-54F54DAAFC2B}" destId="{242592D4-6730-404E-AF64-00167BAD94E6}" srcOrd="0" destOrd="0" presId="urn:microsoft.com/office/officeart/2005/8/layout/default"/>
    <dgm:cxn modelId="{330C877C-E82F-3240-A33E-59F5E13905C3}" type="presOf" srcId="{F8576A18-7C05-4941-8F97-0EAEDB078C7B}" destId="{DF818B26-4FD9-2542-8655-EE8AEE01E38B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CE7345BC-A5BA-6749-B1D0-E91B6D8D7ED1}" type="presOf" srcId="{84C9CEC6-BDCB-7046-ACFB-68D83DBC4741}" destId="{5A081DA5-464F-A94A-8A8E-B9CE6BA0DCA2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C7ADC57B-982E-AA48-BB3C-E5BBAC58989E}" type="presOf" srcId="{8B7C42ED-9F41-2E45-9F2F-5768A3CEB281}" destId="{2EA37B38-2F95-E04C-8A50-A3ECC3339ED1}" srcOrd="0" destOrd="0" presId="urn:microsoft.com/office/officeart/2005/8/layout/default"/>
    <dgm:cxn modelId="{C10080F3-7BC3-D94F-84B8-C33400414FC9}" type="presOf" srcId="{75DAC384-D433-BE4F-8931-A208C76792D0}" destId="{5F90A5F5-A539-E14C-B269-41D385F2A16B}" srcOrd="0" destOrd="0" presId="urn:microsoft.com/office/officeart/2005/8/layout/default"/>
    <dgm:cxn modelId="{33380DF6-52BC-914E-BD8E-0A34AADC8FCF}" type="presOf" srcId="{0020C4F1-1836-9C41-9C78-44A1F11A7CE3}" destId="{C3516174-88AA-F14F-8624-9701A0AF1A5F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AC5B3FEF-7DA0-614C-B884-8708BA3753E3}" type="presParOf" srcId="{5F90A5F5-A539-E14C-B269-41D385F2A16B}" destId="{DF818B26-4FD9-2542-8655-EE8AEE01E38B}" srcOrd="0" destOrd="0" presId="urn:microsoft.com/office/officeart/2005/8/layout/default"/>
    <dgm:cxn modelId="{A7DFC3CE-E618-7E47-915F-88F958A22D13}" type="presParOf" srcId="{5F90A5F5-A539-E14C-B269-41D385F2A16B}" destId="{653B43C5-28D0-7645-8F76-4C972A028C11}" srcOrd="1" destOrd="0" presId="urn:microsoft.com/office/officeart/2005/8/layout/default"/>
    <dgm:cxn modelId="{E5872208-A16C-1E48-9F45-76B019C54676}" type="presParOf" srcId="{5F90A5F5-A539-E14C-B269-41D385F2A16B}" destId="{242592D4-6730-404E-AF64-00167BAD94E6}" srcOrd="2" destOrd="0" presId="urn:microsoft.com/office/officeart/2005/8/layout/default"/>
    <dgm:cxn modelId="{0CC2CFF7-FC30-A845-9983-B5CFC01386C9}" type="presParOf" srcId="{5F90A5F5-A539-E14C-B269-41D385F2A16B}" destId="{F878AAF8-9B0C-5844-888B-B3176F1B4ECA}" srcOrd="3" destOrd="0" presId="urn:microsoft.com/office/officeart/2005/8/layout/default"/>
    <dgm:cxn modelId="{E239CA02-E128-4C4C-97DD-9626321FED5E}" type="presParOf" srcId="{5F90A5F5-A539-E14C-B269-41D385F2A16B}" destId="{2EA37B38-2F95-E04C-8A50-A3ECC3339ED1}" srcOrd="4" destOrd="0" presId="urn:microsoft.com/office/officeart/2005/8/layout/default"/>
    <dgm:cxn modelId="{4E42CFE6-9E7B-7049-A304-59C1AEE7B4A6}" type="presParOf" srcId="{5F90A5F5-A539-E14C-B269-41D385F2A16B}" destId="{E9B92708-FFEA-1F49-9533-1337B43CA932}" srcOrd="5" destOrd="0" presId="urn:microsoft.com/office/officeart/2005/8/layout/default"/>
    <dgm:cxn modelId="{0056518B-63A4-2343-BFBE-6D1C159A502B}" type="presParOf" srcId="{5F90A5F5-A539-E14C-B269-41D385F2A16B}" destId="{5A081DA5-464F-A94A-8A8E-B9CE6BA0DCA2}" srcOrd="6" destOrd="0" presId="urn:microsoft.com/office/officeart/2005/8/layout/default"/>
    <dgm:cxn modelId="{287C5BC9-0705-3646-A641-4C044D4BBA0B}" type="presParOf" srcId="{5F90A5F5-A539-E14C-B269-41D385F2A16B}" destId="{A163264C-A012-1945-922A-7E57649DF326}" srcOrd="7" destOrd="0" presId="urn:microsoft.com/office/officeart/2005/8/layout/default"/>
    <dgm:cxn modelId="{245851FD-7D17-F346-A827-9807C4022C1C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326388DE-9C6E-3347-837E-DD5204D7B501}" type="presOf" srcId="{0020C4F1-1836-9C41-9C78-44A1F11A7CE3}" destId="{C3516174-88AA-F14F-8624-9701A0AF1A5F}" srcOrd="0" destOrd="0" presId="urn:microsoft.com/office/officeart/2005/8/layout/default"/>
    <dgm:cxn modelId="{884CF1F5-B34C-E44B-964B-8E3CFF264EF4}" type="presOf" srcId="{F8576A18-7C05-4941-8F97-0EAEDB078C7B}" destId="{DF818B26-4FD9-2542-8655-EE8AEE01E38B}" srcOrd="0" destOrd="0" presId="urn:microsoft.com/office/officeart/2005/8/layout/default"/>
    <dgm:cxn modelId="{716A01EC-6324-1B45-95C5-83325C32C325}" type="presOf" srcId="{3A0B205E-2124-7949-B48B-54F54DAAFC2B}" destId="{242592D4-6730-404E-AF64-00167BAD94E6}" srcOrd="0" destOrd="0" presId="urn:microsoft.com/office/officeart/2005/8/layout/default"/>
    <dgm:cxn modelId="{F81F4C88-720D-F74B-87DE-8E4D4E19C681}" type="presOf" srcId="{75DAC384-D433-BE4F-8931-A208C76792D0}" destId="{5F90A5F5-A539-E14C-B269-41D385F2A16B}" srcOrd="0" destOrd="0" presId="urn:microsoft.com/office/officeart/2005/8/layout/default"/>
    <dgm:cxn modelId="{2DB2E667-93A9-C341-A0B4-13F28EC15505}" type="presOf" srcId="{84C9CEC6-BDCB-7046-ACFB-68D83DBC4741}" destId="{5A081DA5-464F-A94A-8A8E-B9CE6BA0DCA2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EBE1BEA3-C013-BA46-873E-72D1A8E13C87}" type="presOf" srcId="{8B7C42ED-9F41-2E45-9F2F-5768A3CEB281}" destId="{2EA37B38-2F95-E04C-8A50-A3ECC3339ED1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8D466C58-84BC-1642-AAFC-DF4FE720FA10}" type="presParOf" srcId="{5F90A5F5-A539-E14C-B269-41D385F2A16B}" destId="{DF818B26-4FD9-2542-8655-EE8AEE01E38B}" srcOrd="0" destOrd="0" presId="urn:microsoft.com/office/officeart/2005/8/layout/default"/>
    <dgm:cxn modelId="{8C79BAB9-0C3C-254D-A4F3-FA0626109E3C}" type="presParOf" srcId="{5F90A5F5-A539-E14C-B269-41D385F2A16B}" destId="{653B43C5-28D0-7645-8F76-4C972A028C11}" srcOrd="1" destOrd="0" presId="urn:microsoft.com/office/officeart/2005/8/layout/default"/>
    <dgm:cxn modelId="{25F200B9-71B8-994F-A8A3-8242D1989E8D}" type="presParOf" srcId="{5F90A5F5-A539-E14C-B269-41D385F2A16B}" destId="{242592D4-6730-404E-AF64-00167BAD94E6}" srcOrd="2" destOrd="0" presId="urn:microsoft.com/office/officeart/2005/8/layout/default"/>
    <dgm:cxn modelId="{50CD35E0-3BE9-E34E-9D56-5D1C8FF26937}" type="presParOf" srcId="{5F90A5F5-A539-E14C-B269-41D385F2A16B}" destId="{F878AAF8-9B0C-5844-888B-B3176F1B4ECA}" srcOrd="3" destOrd="0" presId="urn:microsoft.com/office/officeart/2005/8/layout/default"/>
    <dgm:cxn modelId="{7D6E5666-E53A-CE43-B57B-CBF27440A119}" type="presParOf" srcId="{5F90A5F5-A539-E14C-B269-41D385F2A16B}" destId="{2EA37B38-2F95-E04C-8A50-A3ECC3339ED1}" srcOrd="4" destOrd="0" presId="urn:microsoft.com/office/officeart/2005/8/layout/default"/>
    <dgm:cxn modelId="{13713F0C-9033-BA44-ABB3-D931ADA5070F}" type="presParOf" srcId="{5F90A5F5-A539-E14C-B269-41D385F2A16B}" destId="{E9B92708-FFEA-1F49-9533-1337B43CA932}" srcOrd="5" destOrd="0" presId="urn:microsoft.com/office/officeart/2005/8/layout/default"/>
    <dgm:cxn modelId="{0036D702-5BC7-1849-B615-40BFA8FF52D1}" type="presParOf" srcId="{5F90A5F5-A539-E14C-B269-41D385F2A16B}" destId="{5A081DA5-464F-A94A-8A8E-B9CE6BA0DCA2}" srcOrd="6" destOrd="0" presId="urn:microsoft.com/office/officeart/2005/8/layout/default"/>
    <dgm:cxn modelId="{6C9EE6BA-C17F-1340-BD65-19A13447355F}" type="presParOf" srcId="{5F90A5F5-A539-E14C-B269-41D385F2A16B}" destId="{A163264C-A012-1945-922A-7E57649DF326}" srcOrd="7" destOrd="0" presId="urn:microsoft.com/office/officeart/2005/8/layout/default"/>
    <dgm:cxn modelId="{1FDDCEC9-A87E-254A-8D5A-A8A24F610D5C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28B6DC8-1818-5743-92FE-8E1EA17A7B97}" type="presOf" srcId="{84C9CEC6-BDCB-7046-ACFB-68D83DBC4741}" destId="{5A081DA5-464F-A94A-8A8E-B9CE6BA0DCA2}" srcOrd="0" destOrd="0" presId="urn:microsoft.com/office/officeart/2005/8/layout/default"/>
    <dgm:cxn modelId="{A791216A-B5E6-754D-973A-6EFEB27CE1D3}" type="presOf" srcId="{F8576A18-7C05-4941-8F97-0EAEDB078C7B}" destId="{DF818B26-4FD9-2542-8655-EE8AEE01E38B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88E4235B-46EE-D346-ABA4-64827F65B71F}" type="presOf" srcId="{8B7C42ED-9F41-2E45-9F2F-5768A3CEB281}" destId="{2EA37B38-2F95-E04C-8A50-A3ECC3339ED1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D69D6944-3B49-6843-BA8F-A34A89ABF2CB}" type="presOf" srcId="{75DAC384-D433-BE4F-8931-A208C76792D0}" destId="{5F90A5F5-A539-E14C-B269-41D385F2A16B}" srcOrd="0" destOrd="0" presId="urn:microsoft.com/office/officeart/2005/8/layout/default"/>
    <dgm:cxn modelId="{7C428C7E-C6C1-9A4D-AEA2-340F6CBC5FF7}" type="presOf" srcId="{0020C4F1-1836-9C41-9C78-44A1F11A7CE3}" destId="{C3516174-88AA-F14F-8624-9701A0AF1A5F}" srcOrd="0" destOrd="0" presId="urn:microsoft.com/office/officeart/2005/8/layout/default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6E99BFA4-0650-6740-AEDE-3BF5AFDD5456}" type="presOf" srcId="{3A0B205E-2124-7949-B48B-54F54DAAFC2B}" destId="{242592D4-6730-404E-AF64-00167BAD94E6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179EB3A5-584D-CE4B-8B0A-266B3E8F69DE}" type="presParOf" srcId="{5F90A5F5-A539-E14C-B269-41D385F2A16B}" destId="{DF818B26-4FD9-2542-8655-EE8AEE01E38B}" srcOrd="0" destOrd="0" presId="urn:microsoft.com/office/officeart/2005/8/layout/default"/>
    <dgm:cxn modelId="{B9090DF3-378A-3643-968F-0F78E6EA04BD}" type="presParOf" srcId="{5F90A5F5-A539-E14C-B269-41D385F2A16B}" destId="{653B43C5-28D0-7645-8F76-4C972A028C11}" srcOrd="1" destOrd="0" presId="urn:microsoft.com/office/officeart/2005/8/layout/default"/>
    <dgm:cxn modelId="{21459E3F-8B5E-0542-99C3-FC9BD0C7AE03}" type="presParOf" srcId="{5F90A5F5-A539-E14C-B269-41D385F2A16B}" destId="{242592D4-6730-404E-AF64-00167BAD94E6}" srcOrd="2" destOrd="0" presId="urn:microsoft.com/office/officeart/2005/8/layout/default"/>
    <dgm:cxn modelId="{D5BFBBA9-875D-C348-B685-4499E96D4867}" type="presParOf" srcId="{5F90A5F5-A539-E14C-B269-41D385F2A16B}" destId="{F878AAF8-9B0C-5844-888B-B3176F1B4ECA}" srcOrd="3" destOrd="0" presId="urn:microsoft.com/office/officeart/2005/8/layout/default"/>
    <dgm:cxn modelId="{D366C4E3-7981-4247-9761-CF3CC3EA4125}" type="presParOf" srcId="{5F90A5F5-A539-E14C-B269-41D385F2A16B}" destId="{2EA37B38-2F95-E04C-8A50-A3ECC3339ED1}" srcOrd="4" destOrd="0" presId="urn:microsoft.com/office/officeart/2005/8/layout/default"/>
    <dgm:cxn modelId="{AFF5C9EB-C2BD-9944-A703-495C234F8612}" type="presParOf" srcId="{5F90A5F5-A539-E14C-B269-41D385F2A16B}" destId="{E9B92708-FFEA-1F49-9533-1337B43CA932}" srcOrd="5" destOrd="0" presId="urn:microsoft.com/office/officeart/2005/8/layout/default"/>
    <dgm:cxn modelId="{EE4418D8-0F89-8E4F-A483-211D79D17AB5}" type="presParOf" srcId="{5F90A5F5-A539-E14C-B269-41D385F2A16B}" destId="{5A081DA5-464F-A94A-8A8E-B9CE6BA0DCA2}" srcOrd="6" destOrd="0" presId="urn:microsoft.com/office/officeart/2005/8/layout/default"/>
    <dgm:cxn modelId="{7C9E10FE-CB6E-DF48-9CD3-8B83E2CC856D}" type="presParOf" srcId="{5F90A5F5-A539-E14C-B269-41D385F2A16B}" destId="{A163264C-A012-1945-922A-7E57649DF326}" srcOrd="7" destOrd="0" presId="urn:microsoft.com/office/officeart/2005/8/layout/default"/>
    <dgm:cxn modelId="{8F610F7E-A333-C443-BE25-401CBB3DE9AA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C224D696-4184-FA47-8EC1-1F399DEBFC62}" type="presOf" srcId="{0020C4F1-1836-9C41-9C78-44A1F11A7CE3}" destId="{C3516174-88AA-F14F-8624-9701A0AF1A5F}" srcOrd="0" destOrd="0" presId="urn:microsoft.com/office/officeart/2005/8/layout/default"/>
    <dgm:cxn modelId="{523DD39C-1A4F-D044-9C61-A1C1530EF763}" type="presOf" srcId="{3A0B205E-2124-7949-B48B-54F54DAAFC2B}" destId="{242592D4-6730-404E-AF64-00167BAD94E6}" srcOrd="0" destOrd="0" presId="urn:microsoft.com/office/officeart/2005/8/layout/default"/>
    <dgm:cxn modelId="{8C405491-01FB-444D-A8C8-8FE2BE907640}" type="presOf" srcId="{F8576A18-7C05-4941-8F97-0EAEDB078C7B}" destId="{DF818B26-4FD9-2542-8655-EE8AEE01E38B}" srcOrd="0" destOrd="0" presId="urn:microsoft.com/office/officeart/2005/8/layout/default"/>
    <dgm:cxn modelId="{331478F9-1644-FF4C-97CE-9D5824002780}" type="presOf" srcId="{84C9CEC6-BDCB-7046-ACFB-68D83DBC4741}" destId="{5A081DA5-464F-A94A-8A8E-B9CE6BA0DCA2}" srcOrd="0" destOrd="0" presId="urn:microsoft.com/office/officeart/2005/8/layout/default"/>
    <dgm:cxn modelId="{8EDAB531-612E-0C47-9A30-BF1E78AB11C2}" type="presOf" srcId="{8B7C42ED-9F41-2E45-9F2F-5768A3CEB281}" destId="{2EA37B38-2F95-E04C-8A50-A3ECC3339ED1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157D0D30-368C-2043-A9E4-CECD1BC7C45C}" type="presOf" srcId="{75DAC384-D433-BE4F-8931-A208C76792D0}" destId="{5F90A5F5-A539-E14C-B269-41D385F2A16B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79E4F377-5E94-1843-B363-461F6E0A8567}" type="presParOf" srcId="{5F90A5F5-A539-E14C-B269-41D385F2A16B}" destId="{DF818B26-4FD9-2542-8655-EE8AEE01E38B}" srcOrd="0" destOrd="0" presId="urn:microsoft.com/office/officeart/2005/8/layout/default"/>
    <dgm:cxn modelId="{C8DB491C-CCC6-374C-B854-FB7335B3F0EA}" type="presParOf" srcId="{5F90A5F5-A539-E14C-B269-41D385F2A16B}" destId="{653B43C5-28D0-7645-8F76-4C972A028C11}" srcOrd="1" destOrd="0" presId="urn:microsoft.com/office/officeart/2005/8/layout/default"/>
    <dgm:cxn modelId="{A213C58C-B29C-4242-B3C4-A3A4C166145B}" type="presParOf" srcId="{5F90A5F5-A539-E14C-B269-41D385F2A16B}" destId="{242592D4-6730-404E-AF64-00167BAD94E6}" srcOrd="2" destOrd="0" presId="urn:microsoft.com/office/officeart/2005/8/layout/default"/>
    <dgm:cxn modelId="{76DD9783-BF8A-C547-9068-D54B38AAC0EA}" type="presParOf" srcId="{5F90A5F5-A539-E14C-B269-41D385F2A16B}" destId="{F878AAF8-9B0C-5844-888B-B3176F1B4ECA}" srcOrd="3" destOrd="0" presId="urn:microsoft.com/office/officeart/2005/8/layout/default"/>
    <dgm:cxn modelId="{5592755C-395F-3243-8D42-3A3A778EE6DD}" type="presParOf" srcId="{5F90A5F5-A539-E14C-B269-41D385F2A16B}" destId="{2EA37B38-2F95-E04C-8A50-A3ECC3339ED1}" srcOrd="4" destOrd="0" presId="urn:microsoft.com/office/officeart/2005/8/layout/default"/>
    <dgm:cxn modelId="{B3E4A66F-5045-EE4E-BBA5-71066B1FF29B}" type="presParOf" srcId="{5F90A5F5-A539-E14C-B269-41D385F2A16B}" destId="{E9B92708-FFEA-1F49-9533-1337B43CA932}" srcOrd="5" destOrd="0" presId="urn:microsoft.com/office/officeart/2005/8/layout/default"/>
    <dgm:cxn modelId="{FB3922BA-F4D1-2E43-A152-A9DF223D09EE}" type="presParOf" srcId="{5F90A5F5-A539-E14C-B269-41D385F2A16B}" destId="{5A081DA5-464F-A94A-8A8E-B9CE6BA0DCA2}" srcOrd="6" destOrd="0" presId="urn:microsoft.com/office/officeart/2005/8/layout/default"/>
    <dgm:cxn modelId="{43841DD1-82DF-9F4D-A226-927A1CB8B5E8}" type="presParOf" srcId="{5F90A5F5-A539-E14C-B269-41D385F2A16B}" destId="{A163264C-A012-1945-922A-7E57649DF326}" srcOrd="7" destOrd="0" presId="urn:microsoft.com/office/officeart/2005/8/layout/default"/>
    <dgm:cxn modelId="{D51C4033-B949-8E43-BC13-8B7E5DF9DCA3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0A1CFED-C721-C649-B530-883269D171F0}" type="presOf" srcId="{F8576A18-7C05-4941-8F97-0EAEDB078C7B}" destId="{DF818B26-4FD9-2542-8655-EE8AEE01E38B}" srcOrd="0" destOrd="0" presId="urn:microsoft.com/office/officeart/2005/8/layout/default"/>
    <dgm:cxn modelId="{ACCAC46A-582F-374F-A131-2C554609040E}" type="presOf" srcId="{0020C4F1-1836-9C41-9C78-44A1F11A7CE3}" destId="{C3516174-88AA-F14F-8624-9701A0AF1A5F}" srcOrd="0" destOrd="0" presId="urn:microsoft.com/office/officeart/2005/8/layout/default"/>
    <dgm:cxn modelId="{4BED8082-CEC9-E047-8A7F-16AFB3CD8739}" type="presOf" srcId="{8B7C42ED-9F41-2E45-9F2F-5768A3CEB281}" destId="{2EA37B38-2F95-E04C-8A50-A3ECC3339ED1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87871A5E-8132-DD44-992B-2C08CC3F5745}" type="presOf" srcId="{84C9CEC6-BDCB-7046-ACFB-68D83DBC4741}" destId="{5A081DA5-464F-A94A-8A8E-B9CE6BA0DCA2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A07777F8-F37B-9E43-934D-E52EE56B0E41}" type="presOf" srcId="{75DAC384-D433-BE4F-8931-A208C76792D0}" destId="{5F90A5F5-A539-E14C-B269-41D385F2A16B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91BFB99C-C1DD-244A-AE1B-9BB8182F5D26}" type="presOf" srcId="{3A0B205E-2124-7949-B48B-54F54DAAFC2B}" destId="{242592D4-6730-404E-AF64-00167BAD94E6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BC32F0A3-11AC-E14B-A582-78A8EF6A2C1D}" type="presParOf" srcId="{5F90A5F5-A539-E14C-B269-41D385F2A16B}" destId="{DF818B26-4FD9-2542-8655-EE8AEE01E38B}" srcOrd="0" destOrd="0" presId="urn:microsoft.com/office/officeart/2005/8/layout/default"/>
    <dgm:cxn modelId="{1DB89F92-471E-4444-8D13-162CD078D6D6}" type="presParOf" srcId="{5F90A5F5-A539-E14C-B269-41D385F2A16B}" destId="{653B43C5-28D0-7645-8F76-4C972A028C11}" srcOrd="1" destOrd="0" presId="urn:microsoft.com/office/officeart/2005/8/layout/default"/>
    <dgm:cxn modelId="{FAA75FE6-9674-D24E-9716-6584DF39477E}" type="presParOf" srcId="{5F90A5F5-A539-E14C-B269-41D385F2A16B}" destId="{242592D4-6730-404E-AF64-00167BAD94E6}" srcOrd="2" destOrd="0" presId="urn:microsoft.com/office/officeart/2005/8/layout/default"/>
    <dgm:cxn modelId="{0868BDDF-40D1-094E-9028-4AC256900948}" type="presParOf" srcId="{5F90A5F5-A539-E14C-B269-41D385F2A16B}" destId="{F878AAF8-9B0C-5844-888B-B3176F1B4ECA}" srcOrd="3" destOrd="0" presId="urn:microsoft.com/office/officeart/2005/8/layout/default"/>
    <dgm:cxn modelId="{7DB2B576-0FD4-6C45-98FC-FDF030DBBB12}" type="presParOf" srcId="{5F90A5F5-A539-E14C-B269-41D385F2A16B}" destId="{2EA37B38-2F95-E04C-8A50-A3ECC3339ED1}" srcOrd="4" destOrd="0" presId="urn:microsoft.com/office/officeart/2005/8/layout/default"/>
    <dgm:cxn modelId="{83D24288-8DF6-5C40-AE7B-B951622AE236}" type="presParOf" srcId="{5F90A5F5-A539-E14C-B269-41D385F2A16B}" destId="{E9B92708-FFEA-1F49-9533-1337B43CA932}" srcOrd="5" destOrd="0" presId="urn:microsoft.com/office/officeart/2005/8/layout/default"/>
    <dgm:cxn modelId="{18F4976D-ECF8-6345-A2A4-25E8AD8DB085}" type="presParOf" srcId="{5F90A5F5-A539-E14C-B269-41D385F2A16B}" destId="{5A081DA5-464F-A94A-8A8E-B9CE6BA0DCA2}" srcOrd="6" destOrd="0" presId="urn:microsoft.com/office/officeart/2005/8/layout/default"/>
    <dgm:cxn modelId="{AC14268F-DD08-F748-8941-A0C5B9F2F149}" type="presParOf" srcId="{5F90A5F5-A539-E14C-B269-41D385F2A16B}" destId="{A163264C-A012-1945-922A-7E57649DF326}" srcOrd="7" destOrd="0" presId="urn:microsoft.com/office/officeart/2005/8/layout/default"/>
    <dgm:cxn modelId="{6E4FBBDC-EFD2-054F-A2AF-8601EE9F2A42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3342A26-1D4E-4A50-B6E0-672C760BAB84}" type="presOf" srcId="{F8576A18-7C05-4941-8F97-0EAEDB078C7B}" destId="{DF818B26-4FD9-2542-8655-EE8AEE01E38B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63EB6569-1200-48ED-97A9-66FB9B6A7B58}" type="presOf" srcId="{0020C4F1-1836-9C41-9C78-44A1F11A7CE3}" destId="{C3516174-88AA-F14F-8624-9701A0AF1A5F}" srcOrd="0" destOrd="0" presId="urn:microsoft.com/office/officeart/2005/8/layout/default"/>
    <dgm:cxn modelId="{1D010713-FF3D-4F65-8B9C-73790F56EEFF}" type="presOf" srcId="{75DAC384-D433-BE4F-8931-A208C76792D0}" destId="{5F90A5F5-A539-E14C-B269-41D385F2A16B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5C859A3C-446D-4C2A-B7DC-D4C86CA367DE}" type="presOf" srcId="{3A0B205E-2124-7949-B48B-54F54DAAFC2B}" destId="{242592D4-6730-404E-AF64-00167BAD94E6}" srcOrd="0" destOrd="0" presId="urn:microsoft.com/office/officeart/2005/8/layout/default"/>
    <dgm:cxn modelId="{BBE08B67-0FD2-4C1A-9528-07A8C0CB0F88}" type="presOf" srcId="{84C9CEC6-BDCB-7046-ACFB-68D83DBC4741}" destId="{5A081DA5-464F-A94A-8A8E-B9CE6BA0DCA2}" srcOrd="0" destOrd="0" presId="urn:microsoft.com/office/officeart/2005/8/layout/default"/>
    <dgm:cxn modelId="{6AD01E2A-F916-43F3-A0D9-33B26241DCDE}" type="presOf" srcId="{8B7C42ED-9F41-2E45-9F2F-5768A3CEB281}" destId="{2EA37B38-2F95-E04C-8A50-A3ECC3339ED1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0A898A6C-376E-4140-8177-30016A67BBA1}" type="presParOf" srcId="{5F90A5F5-A539-E14C-B269-41D385F2A16B}" destId="{DF818B26-4FD9-2542-8655-EE8AEE01E38B}" srcOrd="0" destOrd="0" presId="urn:microsoft.com/office/officeart/2005/8/layout/default"/>
    <dgm:cxn modelId="{F774AB94-45C8-4CDF-8A06-A21191848E46}" type="presParOf" srcId="{5F90A5F5-A539-E14C-B269-41D385F2A16B}" destId="{653B43C5-28D0-7645-8F76-4C972A028C11}" srcOrd="1" destOrd="0" presId="urn:microsoft.com/office/officeart/2005/8/layout/default"/>
    <dgm:cxn modelId="{4A95546E-98BA-42E8-B566-6120969EC64C}" type="presParOf" srcId="{5F90A5F5-A539-E14C-B269-41D385F2A16B}" destId="{242592D4-6730-404E-AF64-00167BAD94E6}" srcOrd="2" destOrd="0" presId="urn:microsoft.com/office/officeart/2005/8/layout/default"/>
    <dgm:cxn modelId="{48700FC8-5062-4654-BAF1-345FD63DD6ED}" type="presParOf" srcId="{5F90A5F5-A539-E14C-B269-41D385F2A16B}" destId="{F878AAF8-9B0C-5844-888B-B3176F1B4ECA}" srcOrd="3" destOrd="0" presId="urn:microsoft.com/office/officeart/2005/8/layout/default"/>
    <dgm:cxn modelId="{5AD7DB33-BBDE-48DE-98ED-012FCCC3A356}" type="presParOf" srcId="{5F90A5F5-A539-E14C-B269-41D385F2A16B}" destId="{2EA37B38-2F95-E04C-8A50-A3ECC3339ED1}" srcOrd="4" destOrd="0" presId="urn:microsoft.com/office/officeart/2005/8/layout/default"/>
    <dgm:cxn modelId="{5E472A4E-CE1B-4AFC-AFE3-C066F6E122F4}" type="presParOf" srcId="{5F90A5F5-A539-E14C-B269-41D385F2A16B}" destId="{E9B92708-FFEA-1F49-9533-1337B43CA932}" srcOrd="5" destOrd="0" presId="urn:microsoft.com/office/officeart/2005/8/layout/default"/>
    <dgm:cxn modelId="{CFCDEE4B-AB4C-4724-8F4D-7D0232731A31}" type="presParOf" srcId="{5F90A5F5-A539-E14C-B269-41D385F2A16B}" destId="{5A081DA5-464F-A94A-8A8E-B9CE6BA0DCA2}" srcOrd="6" destOrd="0" presId="urn:microsoft.com/office/officeart/2005/8/layout/default"/>
    <dgm:cxn modelId="{37559813-0D4F-4859-B54E-B1B032D34300}" type="presParOf" srcId="{5F90A5F5-A539-E14C-B269-41D385F2A16B}" destId="{A163264C-A012-1945-922A-7E57649DF326}" srcOrd="7" destOrd="0" presId="urn:microsoft.com/office/officeart/2005/8/layout/default"/>
    <dgm:cxn modelId="{942C17CE-6E6B-4C2E-9B10-503E12359661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23845B2-35BF-704E-8E37-33BB4B9A50E3}" type="presOf" srcId="{0020C4F1-1836-9C41-9C78-44A1F11A7CE3}" destId="{C3516174-88AA-F14F-8624-9701A0AF1A5F}" srcOrd="0" destOrd="0" presId="urn:microsoft.com/office/officeart/2005/8/layout/default"/>
    <dgm:cxn modelId="{2798DE9A-9C6E-DB43-B176-56847A8944D3}" type="presOf" srcId="{F8576A18-7C05-4941-8F97-0EAEDB078C7B}" destId="{DF818B26-4FD9-2542-8655-EE8AEE01E38B}" srcOrd="0" destOrd="0" presId="urn:microsoft.com/office/officeart/2005/8/layout/default"/>
    <dgm:cxn modelId="{98BB1506-11C8-044D-8722-B9255629F0C3}" type="presOf" srcId="{8B7C42ED-9F41-2E45-9F2F-5768A3CEB281}" destId="{2EA37B38-2F95-E04C-8A50-A3ECC3339ED1}" srcOrd="0" destOrd="0" presId="urn:microsoft.com/office/officeart/2005/8/layout/default"/>
    <dgm:cxn modelId="{D7DB55D2-D8F5-2743-966F-BF98FF6B5CEC}" type="presOf" srcId="{84C9CEC6-BDCB-7046-ACFB-68D83DBC4741}" destId="{5A081DA5-464F-A94A-8A8E-B9CE6BA0DCA2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8E029B02-1EFD-394B-8DF5-9F4BDE9D4F48}" type="presOf" srcId="{3A0B205E-2124-7949-B48B-54F54DAAFC2B}" destId="{242592D4-6730-404E-AF64-00167BAD94E6}" srcOrd="0" destOrd="0" presId="urn:microsoft.com/office/officeart/2005/8/layout/default"/>
    <dgm:cxn modelId="{2AC189D2-9E6A-634B-A0CC-791EFC420C7F}" type="presOf" srcId="{75DAC384-D433-BE4F-8931-A208C76792D0}" destId="{5F90A5F5-A539-E14C-B269-41D385F2A16B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13CECED9-B0F7-2C4C-BC2A-768185F6C6AC}" type="presParOf" srcId="{5F90A5F5-A539-E14C-B269-41D385F2A16B}" destId="{DF818B26-4FD9-2542-8655-EE8AEE01E38B}" srcOrd="0" destOrd="0" presId="urn:microsoft.com/office/officeart/2005/8/layout/default"/>
    <dgm:cxn modelId="{B56CFD32-E3BB-F348-95A8-D7F96E34903D}" type="presParOf" srcId="{5F90A5F5-A539-E14C-B269-41D385F2A16B}" destId="{653B43C5-28D0-7645-8F76-4C972A028C11}" srcOrd="1" destOrd="0" presId="urn:microsoft.com/office/officeart/2005/8/layout/default"/>
    <dgm:cxn modelId="{46ABE913-47A6-F148-977C-F1CCF28BFD19}" type="presParOf" srcId="{5F90A5F5-A539-E14C-B269-41D385F2A16B}" destId="{242592D4-6730-404E-AF64-00167BAD94E6}" srcOrd="2" destOrd="0" presId="urn:microsoft.com/office/officeart/2005/8/layout/default"/>
    <dgm:cxn modelId="{371DF0C5-8E6F-5F4E-8099-51B3ED6B38DA}" type="presParOf" srcId="{5F90A5F5-A539-E14C-B269-41D385F2A16B}" destId="{F878AAF8-9B0C-5844-888B-B3176F1B4ECA}" srcOrd="3" destOrd="0" presId="urn:microsoft.com/office/officeart/2005/8/layout/default"/>
    <dgm:cxn modelId="{4C542678-25A2-B54B-9347-CAF0009D6311}" type="presParOf" srcId="{5F90A5F5-A539-E14C-B269-41D385F2A16B}" destId="{2EA37B38-2F95-E04C-8A50-A3ECC3339ED1}" srcOrd="4" destOrd="0" presId="urn:microsoft.com/office/officeart/2005/8/layout/default"/>
    <dgm:cxn modelId="{F644114D-5B53-114A-A429-50519AC1A097}" type="presParOf" srcId="{5F90A5F5-A539-E14C-B269-41D385F2A16B}" destId="{E9B92708-FFEA-1F49-9533-1337B43CA932}" srcOrd="5" destOrd="0" presId="urn:microsoft.com/office/officeart/2005/8/layout/default"/>
    <dgm:cxn modelId="{8DAEB56E-E9DF-4A42-94C3-BA89A4397F53}" type="presParOf" srcId="{5F90A5F5-A539-E14C-B269-41D385F2A16B}" destId="{5A081DA5-464F-A94A-8A8E-B9CE6BA0DCA2}" srcOrd="6" destOrd="0" presId="urn:microsoft.com/office/officeart/2005/8/layout/default"/>
    <dgm:cxn modelId="{72214D5A-AD9A-C04D-AC6C-DE163D257937}" type="presParOf" srcId="{5F90A5F5-A539-E14C-B269-41D385F2A16B}" destId="{A163264C-A012-1945-922A-7E57649DF326}" srcOrd="7" destOrd="0" presId="urn:microsoft.com/office/officeart/2005/8/layout/default"/>
    <dgm:cxn modelId="{B133F5E1-45DF-594A-BDF7-B93C7AF229DE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AD6FB94-9C46-E84B-97D3-3C3C5CF7468E}" type="presOf" srcId="{8B7C42ED-9F41-2E45-9F2F-5768A3CEB281}" destId="{2EA37B38-2F95-E04C-8A50-A3ECC3339ED1}" srcOrd="0" destOrd="0" presId="urn:microsoft.com/office/officeart/2005/8/layout/default"/>
    <dgm:cxn modelId="{5E78C9CC-9CE0-EF4B-B7F0-44BF7089538A}" type="presOf" srcId="{3A0B205E-2124-7949-B48B-54F54DAAFC2B}" destId="{242592D4-6730-404E-AF64-00167BAD94E6}" srcOrd="0" destOrd="0" presId="urn:microsoft.com/office/officeart/2005/8/layout/default"/>
    <dgm:cxn modelId="{37709B5B-7EBC-9041-A817-DF8A78459B27}" type="presOf" srcId="{F8576A18-7C05-4941-8F97-0EAEDB078C7B}" destId="{DF818B26-4FD9-2542-8655-EE8AEE01E38B}" srcOrd="0" destOrd="0" presId="urn:microsoft.com/office/officeart/2005/8/layout/default"/>
    <dgm:cxn modelId="{577127C7-D274-F749-B97D-2EB58D096AE6}" type="presOf" srcId="{0020C4F1-1836-9C41-9C78-44A1F11A7CE3}" destId="{C3516174-88AA-F14F-8624-9701A0AF1A5F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E982A9CB-B565-7846-8C43-FE6DCADF4579}" type="presOf" srcId="{84C9CEC6-BDCB-7046-ACFB-68D83DBC4741}" destId="{5A081DA5-464F-A94A-8A8E-B9CE6BA0DCA2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9027226D-89D5-164B-84B0-1DC9D6739F8B}" type="presOf" srcId="{75DAC384-D433-BE4F-8931-A208C76792D0}" destId="{5F90A5F5-A539-E14C-B269-41D385F2A16B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FF078A90-9F09-8543-8488-19DF27601D9E}" type="presParOf" srcId="{5F90A5F5-A539-E14C-B269-41D385F2A16B}" destId="{DF818B26-4FD9-2542-8655-EE8AEE01E38B}" srcOrd="0" destOrd="0" presId="urn:microsoft.com/office/officeart/2005/8/layout/default"/>
    <dgm:cxn modelId="{AEBE97BB-AFFC-314C-B4EE-71FCB7B89983}" type="presParOf" srcId="{5F90A5F5-A539-E14C-B269-41D385F2A16B}" destId="{653B43C5-28D0-7645-8F76-4C972A028C11}" srcOrd="1" destOrd="0" presId="urn:microsoft.com/office/officeart/2005/8/layout/default"/>
    <dgm:cxn modelId="{1F152E6A-6CC5-D140-B6A3-11CCE33AA5C1}" type="presParOf" srcId="{5F90A5F5-A539-E14C-B269-41D385F2A16B}" destId="{242592D4-6730-404E-AF64-00167BAD94E6}" srcOrd="2" destOrd="0" presId="urn:microsoft.com/office/officeart/2005/8/layout/default"/>
    <dgm:cxn modelId="{80060C42-B0E1-304B-BC95-A78690F9CAC8}" type="presParOf" srcId="{5F90A5F5-A539-E14C-B269-41D385F2A16B}" destId="{F878AAF8-9B0C-5844-888B-B3176F1B4ECA}" srcOrd="3" destOrd="0" presId="urn:microsoft.com/office/officeart/2005/8/layout/default"/>
    <dgm:cxn modelId="{29D07B45-2A15-204C-B423-8C30DAA33317}" type="presParOf" srcId="{5F90A5F5-A539-E14C-B269-41D385F2A16B}" destId="{2EA37B38-2F95-E04C-8A50-A3ECC3339ED1}" srcOrd="4" destOrd="0" presId="urn:microsoft.com/office/officeart/2005/8/layout/default"/>
    <dgm:cxn modelId="{DAA31399-7895-DB48-930E-DAF16800ACDD}" type="presParOf" srcId="{5F90A5F5-A539-E14C-B269-41D385F2A16B}" destId="{E9B92708-FFEA-1F49-9533-1337B43CA932}" srcOrd="5" destOrd="0" presId="urn:microsoft.com/office/officeart/2005/8/layout/default"/>
    <dgm:cxn modelId="{04AD01D7-ED30-3240-8F05-8F8D8B596CBF}" type="presParOf" srcId="{5F90A5F5-A539-E14C-B269-41D385F2A16B}" destId="{5A081DA5-464F-A94A-8A8E-B9CE6BA0DCA2}" srcOrd="6" destOrd="0" presId="urn:microsoft.com/office/officeart/2005/8/layout/default"/>
    <dgm:cxn modelId="{A5B60D26-168D-4E4F-8ACC-1088C25178E3}" type="presParOf" srcId="{5F90A5F5-A539-E14C-B269-41D385F2A16B}" destId="{A163264C-A012-1945-922A-7E57649DF326}" srcOrd="7" destOrd="0" presId="urn:microsoft.com/office/officeart/2005/8/layout/default"/>
    <dgm:cxn modelId="{37BB5201-9E0D-B540-B8CB-06CE8535E556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3EFDE23F-13CA-FF49-9407-D0FF6FD46145}" type="presOf" srcId="{8B7C42ED-9F41-2E45-9F2F-5768A3CEB281}" destId="{2EA37B38-2F95-E04C-8A50-A3ECC3339ED1}" srcOrd="0" destOrd="0" presId="urn:microsoft.com/office/officeart/2005/8/layout/default"/>
    <dgm:cxn modelId="{E33BEE89-3ACA-9342-9671-76BE88F039D3}" type="presOf" srcId="{84C9CEC6-BDCB-7046-ACFB-68D83DBC4741}" destId="{5A081DA5-464F-A94A-8A8E-B9CE6BA0DCA2}" srcOrd="0" destOrd="0" presId="urn:microsoft.com/office/officeart/2005/8/layout/default"/>
    <dgm:cxn modelId="{E4E8063A-1300-7E4C-A0D5-1E9D25315CBC}" type="presOf" srcId="{0020C4F1-1836-9C41-9C78-44A1F11A7CE3}" destId="{C3516174-88AA-F14F-8624-9701A0AF1A5F}" srcOrd="0" destOrd="0" presId="urn:microsoft.com/office/officeart/2005/8/layout/default"/>
    <dgm:cxn modelId="{F5F527AD-FBE9-7640-9EC8-AF29078D4B44}" type="presOf" srcId="{75DAC384-D433-BE4F-8931-A208C76792D0}" destId="{5F90A5F5-A539-E14C-B269-41D385F2A16B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BE32EE68-CEB3-2B44-9F8B-C6E5DDB2548C}" type="presOf" srcId="{F8576A18-7C05-4941-8F97-0EAEDB078C7B}" destId="{DF818B26-4FD9-2542-8655-EE8AEE01E38B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F4D5C0B3-B74D-3F47-B8B3-7C3F960E548D}" type="presOf" srcId="{3A0B205E-2124-7949-B48B-54F54DAAFC2B}" destId="{242592D4-6730-404E-AF64-00167BAD94E6}" srcOrd="0" destOrd="0" presId="urn:microsoft.com/office/officeart/2005/8/layout/default"/>
    <dgm:cxn modelId="{1DFA3B25-2B24-AF4F-A8EF-7C0A6AA9A015}" type="presParOf" srcId="{5F90A5F5-A539-E14C-B269-41D385F2A16B}" destId="{DF818B26-4FD9-2542-8655-EE8AEE01E38B}" srcOrd="0" destOrd="0" presId="urn:microsoft.com/office/officeart/2005/8/layout/default"/>
    <dgm:cxn modelId="{196F7058-8398-6040-8E01-4E2E13BF60C6}" type="presParOf" srcId="{5F90A5F5-A539-E14C-B269-41D385F2A16B}" destId="{653B43C5-28D0-7645-8F76-4C972A028C11}" srcOrd="1" destOrd="0" presId="urn:microsoft.com/office/officeart/2005/8/layout/default"/>
    <dgm:cxn modelId="{94AAB41B-8540-0E40-BBCA-6808458FB280}" type="presParOf" srcId="{5F90A5F5-A539-E14C-B269-41D385F2A16B}" destId="{242592D4-6730-404E-AF64-00167BAD94E6}" srcOrd="2" destOrd="0" presId="urn:microsoft.com/office/officeart/2005/8/layout/default"/>
    <dgm:cxn modelId="{55AB072B-6303-8242-BB85-26AE122E0D00}" type="presParOf" srcId="{5F90A5F5-A539-E14C-B269-41D385F2A16B}" destId="{F878AAF8-9B0C-5844-888B-B3176F1B4ECA}" srcOrd="3" destOrd="0" presId="urn:microsoft.com/office/officeart/2005/8/layout/default"/>
    <dgm:cxn modelId="{993462A8-C068-0B47-AB2F-3E7A74987E08}" type="presParOf" srcId="{5F90A5F5-A539-E14C-B269-41D385F2A16B}" destId="{2EA37B38-2F95-E04C-8A50-A3ECC3339ED1}" srcOrd="4" destOrd="0" presId="urn:microsoft.com/office/officeart/2005/8/layout/default"/>
    <dgm:cxn modelId="{47F40AC0-CAFB-CC4C-B40E-1FF8D5973C19}" type="presParOf" srcId="{5F90A5F5-A539-E14C-B269-41D385F2A16B}" destId="{E9B92708-FFEA-1F49-9533-1337B43CA932}" srcOrd="5" destOrd="0" presId="urn:microsoft.com/office/officeart/2005/8/layout/default"/>
    <dgm:cxn modelId="{16BCBA7D-ACB9-094B-BCC4-D17727C53F2A}" type="presParOf" srcId="{5F90A5F5-A539-E14C-B269-41D385F2A16B}" destId="{5A081DA5-464F-A94A-8A8E-B9CE6BA0DCA2}" srcOrd="6" destOrd="0" presId="urn:microsoft.com/office/officeart/2005/8/layout/default"/>
    <dgm:cxn modelId="{021E5764-CAEB-9944-ABB0-693A0100811E}" type="presParOf" srcId="{5F90A5F5-A539-E14C-B269-41D385F2A16B}" destId="{A163264C-A012-1945-922A-7E57649DF326}" srcOrd="7" destOrd="0" presId="urn:microsoft.com/office/officeart/2005/8/layout/default"/>
    <dgm:cxn modelId="{11ECC736-6AE6-994A-9EA8-8FAB4BB8B0DA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9A4A356-8F08-F74E-986A-6F721561DD43}" type="presOf" srcId="{8B7C42ED-9F41-2E45-9F2F-5768A3CEB281}" destId="{2EA37B38-2F95-E04C-8A50-A3ECC3339ED1}" srcOrd="0" destOrd="0" presId="urn:microsoft.com/office/officeart/2005/8/layout/default"/>
    <dgm:cxn modelId="{24A3F403-0533-CD48-A2DC-ED8B03AB59B0}" type="presOf" srcId="{3A0B205E-2124-7949-B48B-54F54DAAFC2B}" destId="{242592D4-6730-404E-AF64-00167BAD94E6}" srcOrd="0" destOrd="0" presId="urn:microsoft.com/office/officeart/2005/8/layout/default"/>
    <dgm:cxn modelId="{B7B6C2C0-BCFD-E843-B2E0-0CE5951066D7}" type="presOf" srcId="{F8576A18-7C05-4941-8F97-0EAEDB078C7B}" destId="{DF818B26-4FD9-2542-8655-EE8AEE01E38B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29AE085F-0E4E-AC44-8A19-4F71B78081A7}" type="presOf" srcId="{75DAC384-D433-BE4F-8931-A208C76792D0}" destId="{5F90A5F5-A539-E14C-B269-41D385F2A16B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953CA6E5-6C6A-D443-B512-F4A970CFA07F}" type="presOf" srcId="{0020C4F1-1836-9C41-9C78-44A1F11A7CE3}" destId="{C3516174-88AA-F14F-8624-9701A0AF1A5F}" srcOrd="0" destOrd="0" presId="urn:microsoft.com/office/officeart/2005/8/layout/default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6FB7B987-3CFA-F34A-8A49-25E4BBC23256}" type="presOf" srcId="{84C9CEC6-BDCB-7046-ACFB-68D83DBC4741}" destId="{5A081DA5-464F-A94A-8A8E-B9CE6BA0DCA2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5C08F1CF-2C17-0746-BD41-028E2CAEDE7F}" type="presParOf" srcId="{5F90A5F5-A539-E14C-B269-41D385F2A16B}" destId="{DF818B26-4FD9-2542-8655-EE8AEE01E38B}" srcOrd="0" destOrd="0" presId="urn:microsoft.com/office/officeart/2005/8/layout/default"/>
    <dgm:cxn modelId="{C9B6F608-0622-B340-823C-0101FE0442E1}" type="presParOf" srcId="{5F90A5F5-A539-E14C-B269-41D385F2A16B}" destId="{653B43C5-28D0-7645-8F76-4C972A028C11}" srcOrd="1" destOrd="0" presId="urn:microsoft.com/office/officeart/2005/8/layout/default"/>
    <dgm:cxn modelId="{9679BC29-F0D7-6844-B8D5-C489DAF6DA54}" type="presParOf" srcId="{5F90A5F5-A539-E14C-B269-41D385F2A16B}" destId="{242592D4-6730-404E-AF64-00167BAD94E6}" srcOrd="2" destOrd="0" presId="urn:microsoft.com/office/officeart/2005/8/layout/default"/>
    <dgm:cxn modelId="{C7272C8B-ABF0-DA44-BDF7-AC42394BB7CE}" type="presParOf" srcId="{5F90A5F5-A539-E14C-B269-41D385F2A16B}" destId="{F878AAF8-9B0C-5844-888B-B3176F1B4ECA}" srcOrd="3" destOrd="0" presId="urn:microsoft.com/office/officeart/2005/8/layout/default"/>
    <dgm:cxn modelId="{A4E24A7F-336B-9D4C-B11C-16335BEDAA17}" type="presParOf" srcId="{5F90A5F5-A539-E14C-B269-41D385F2A16B}" destId="{2EA37B38-2F95-E04C-8A50-A3ECC3339ED1}" srcOrd="4" destOrd="0" presId="urn:microsoft.com/office/officeart/2005/8/layout/default"/>
    <dgm:cxn modelId="{0FC325A5-3189-D244-8495-7A607EB58F2E}" type="presParOf" srcId="{5F90A5F5-A539-E14C-B269-41D385F2A16B}" destId="{E9B92708-FFEA-1F49-9533-1337B43CA932}" srcOrd="5" destOrd="0" presId="urn:microsoft.com/office/officeart/2005/8/layout/default"/>
    <dgm:cxn modelId="{65AD10A6-3C70-A742-804D-20442B5A5155}" type="presParOf" srcId="{5F90A5F5-A539-E14C-B269-41D385F2A16B}" destId="{5A081DA5-464F-A94A-8A8E-B9CE6BA0DCA2}" srcOrd="6" destOrd="0" presId="urn:microsoft.com/office/officeart/2005/8/layout/default"/>
    <dgm:cxn modelId="{16E07C9E-3DDC-3845-8EEF-8D58FE492F5E}" type="presParOf" srcId="{5F90A5F5-A539-E14C-B269-41D385F2A16B}" destId="{A163264C-A012-1945-922A-7E57649DF326}" srcOrd="7" destOrd="0" presId="urn:microsoft.com/office/officeart/2005/8/layout/default"/>
    <dgm:cxn modelId="{A0679FFF-7524-4647-8AA2-B36CD5242D54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8DA3326-3B35-264B-8B2F-BFBE3BD4C20F}" type="presOf" srcId="{3A0B205E-2124-7949-B48B-54F54DAAFC2B}" destId="{242592D4-6730-404E-AF64-00167BAD94E6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15B5E230-4714-7A40-A172-EB18E3404D60}" type="presOf" srcId="{0020C4F1-1836-9C41-9C78-44A1F11A7CE3}" destId="{C3516174-88AA-F14F-8624-9701A0AF1A5F}" srcOrd="0" destOrd="0" presId="urn:microsoft.com/office/officeart/2005/8/layout/default"/>
    <dgm:cxn modelId="{0DD2F137-7018-2C4B-B481-01C8CD85DD1B}" type="presOf" srcId="{84C9CEC6-BDCB-7046-ACFB-68D83DBC4741}" destId="{5A081DA5-464F-A94A-8A8E-B9CE6BA0DCA2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1A68DFBC-B77C-264D-BEFC-0C723ACEF483}" type="presOf" srcId="{8B7C42ED-9F41-2E45-9F2F-5768A3CEB281}" destId="{2EA37B38-2F95-E04C-8A50-A3ECC3339ED1}" srcOrd="0" destOrd="0" presId="urn:microsoft.com/office/officeart/2005/8/layout/default"/>
    <dgm:cxn modelId="{1989A365-0CD7-7143-A393-CC18B7E8FD83}" type="presOf" srcId="{75DAC384-D433-BE4F-8931-A208C76792D0}" destId="{5F90A5F5-A539-E14C-B269-41D385F2A16B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FF454DA8-547C-E043-9331-8BD5CCABF26D}" type="presOf" srcId="{F8576A18-7C05-4941-8F97-0EAEDB078C7B}" destId="{DF818B26-4FD9-2542-8655-EE8AEE01E38B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89B29101-7F3C-6743-A17B-F0C2693C19A1}" type="presParOf" srcId="{5F90A5F5-A539-E14C-B269-41D385F2A16B}" destId="{DF818B26-4FD9-2542-8655-EE8AEE01E38B}" srcOrd="0" destOrd="0" presId="urn:microsoft.com/office/officeart/2005/8/layout/default"/>
    <dgm:cxn modelId="{31732F57-659D-6444-AFC6-865FD95F0ED6}" type="presParOf" srcId="{5F90A5F5-A539-E14C-B269-41D385F2A16B}" destId="{653B43C5-28D0-7645-8F76-4C972A028C11}" srcOrd="1" destOrd="0" presId="urn:microsoft.com/office/officeart/2005/8/layout/default"/>
    <dgm:cxn modelId="{FDAB2766-5E55-A94D-B956-8280CC83862B}" type="presParOf" srcId="{5F90A5F5-A539-E14C-B269-41D385F2A16B}" destId="{242592D4-6730-404E-AF64-00167BAD94E6}" srcOrd="2" destOrd="0" presId="urn:microsoft.com/office/officeart/2005/8/layout/default"/>
    <dgm:cxn modelId="{1993771C-6D22-4942-A47A-8843C970EFAC}" type="presParOf" srcId="{5F90A5F5-A539-E14C-B269-41D385F2A16B}" destId="{F878AAF8-9B0C-5844-888B-B3176F1B4ECA}" srcOrd="3" destOrd="0" presId="urn:microsoft.com/office/officeart/2005/8/layout/default"/>
    <dgm:cxn modelId="{B1AD4903-1FCE-5F41-A8E9-89F9D69AE91E}" type="presParOf" srcId="{5F90A5F5-A539-E14C-B269-41D385F2A16B}" destId="{2EA37B38-2F95-E04C-8A50-A3ECC3339ED1}" srcOrd="4" destOrd="0" presId="urn:microsoft.com/office/officeart/2005/8/layout/default"/>
    <dgm:cxn modelId="{2EA36BD9-1867-0541-B8E0-39709FFAAECF}" type="presParOf" srcId="{5F90A5F5-A539-E14C-B269-41D385F2A16B}" destId="{E9B92708-FFEA-1F49-9533-1337B43CA932}" srcOrd="5" destOrd="0" presId="urn:microsoft.com/office/officeart/2005/8/layout/default"/>
    <dgm:cxn modelId="{711709B6-B58D-E841-A318-59477E69893B}" type="presParOf" srcId="{5F90A5F5-A539-E14C-B269-41D385F2A16B}" destId="{5A081DA5-464F-A94A-8A8E-B9CE6BA0DCA2}" srcOrd="6" destOrd="0" presId="urn:microsoft.com/office/officeart/2005/8/layout/default"/>
    <dgm:cxn modelId="{ECF792EC-9B1D-B842-8327-8530D7235241}" type="presParOf" srcId="{5F90A5F5-A539-E14C-B269-41D385F2A16B}" destId="{A163264C-A012-1945-922A-7E57649DF326}" srcOrd="7" destOrd="0" presId="urn:microsoft.com/office/officeart/2005/8/layout/default"/>
    <dgm:cxn modelId="{6782D9C5-F2C2-E741-9C8D-305024BD235B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6A3EBF7-9867-4642-ABB8-7B0012609E71}" type="presOf" srcId="{8B7C42ED-9F41-2E45-9F2F-5768A3CEB281}" destId="{2EA37B38-2F95-E04C-8A50-A3ECC3339ED1}" srcOrd="0" destOrd="0" presId="urn:microsoft.com/office/officeart/2005/8/layout/default"/>
    <dgm:cxn modelId="{D6FB3B3B-C1E7-7648-901C-FE20E12861B7}" type="presOf" srcId="{75DAC384-D433-BE4F-8931-A208C76792D0}" destId="{5F90A5F5-A539-E14C-B269-41D385F2A16B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F81EB6E2-ACC2-564E-94E9-3E9F0592F0CE}" type="presOf" srcId="{3A0B205E-2124-7949-B48B-54F54DAAFC2B}" destId="{242592D4-6730-404E-AF64-00167BAD94E6}" srcOrd="0" destOrd="0" presId="urn:microsoft.com/office/officeart/2005/8/layout/default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6F35F7DC-D52B-964B-A655-811C719AB94B}" type="presOf" srcId="{F8576A18-7C05-4941-8F97-0EAEDB078C7B}" destId="{DF818B26-4FD9-2542-8655-EE8AEE01E38B}" srcOrd="0" destOrd="0" presId="urn:microsoft.com/office/officeart/2005/8/layout/default"/>
    <dgm:cxn modelId="{FC0CAEA4-79C2-CC46-A4ED-F015EABA1732}" type="presOf" srcId="{0020C4F1-1836-9C41-9C78-44A1F11A7CE3}" destId="{C3516174-88AA-F14F-8624-9701A0AF1A5F}" srcOrd="0" destOrd="0" presId="urn:microsoft.com/office/officeart/2005/8/layout/default"/>
    <dgm:cxn modelId="{5DF43D12-0954-5D49-B592-AD06378FF70F}" type="presOf" srcId="{84C9CEC6-BDCB-7046-ACFB-68D83DBC4741}" destId="{5A081DA5-464F-A94A-8A8E-B9CE6BA0DCA2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78F9384C-D12B-1041-922F-785A0046404A}" type="presParOf" srcId="{5F90A5F5-A539-E14C-B269-41D385F2A16B}" destId="{DF818B26-4FD9-2542-8655-EE8AEE01E38B}" srcOrd="0" destOrd="0" presId="urn:microsoft.com/office/officeart/2005/8/layout/default"/>
    <dgm:cxn modelId="{7B6A689E-9A84-854D-88A3-5C8EE83E3956}" type="presParOf" srcId="{5F90A5F5-A539-E14C-B269-41D385F2A16B}" destId="{653B43C5-28D0-7645-8F76-4C972A028C11}" srcOrd="1" destOrd="0" presId="urn:microsoft.com/office/officeart/2005/8/layout/default"/>
    <dgm:cxn modelId="{A68BCF52-80C0-F944-BB0A-D7264B728F52}" type="presParOf" srcId="{5F90A5F5-A539-E14C-B269-41D385F2A16B}" destId="{242592D4-6730-404E-AF64-00167BAD94E6}" srcOrd="2" destOrd="0" presId="urn:microsoft.com/office/officeart/2005/8/layout/default"/>
    <dgm:cxn modelId="{ED639321-B1B0-634D-A908-C239AC42905A}" type="presParOf" srcId="{5F90A5F5-A539-E14C-B269-41D385F2A16B}" destId="{F878AAF8-9B0C-5844-888B-B3176F1B4ECA}" srcOrd="3" destOrd="0" presId="urn:microsoft.com/office/officeart/2005/8/layout/default"/>
    <dgm:cxn modelId="{B567C944-5B30-BE4B-9FFB-1CE511E5D0CD}" type="presParOf" srcId="{5F90A5F5-A539-E14C-B269-41D385F2A16B}" destId="{2EA37B38-2F95-E04C-8A50-A3ECC3339ED1}" srcOrd="4" destOrd="0" presId="urn:microsoft.com/office/officeart/2005/8/layout/default"/>
    <dgm:cxn modelId="{DB8C1BE8-0A67-9F41-9921-8D334B76DD6E}" type="presParOf" srcId="{5F90A5F5-A539-E14C-B269-41D385F2A16B}" destId="{E9B92708-FFEA-1F49-9533-1337B43CA932}" srcOrd="5" destOrd="0" presId="urn:microsoft.com/office/officeart/2005/8/layout/default"/>
    <dgm:cxn modelId="{4DFFB90B-8303-0F4B-8F8C-229EB6404DA3}" type="presParOf" srcId="{5F90A5F5-A539-E14C-B269-41D385F2A16B}" destId="{5A081DA5-464F-A94A-8A8E-B9CE6BA0DCA2}" srcOrd="6" destOrd="0" presId="urn:microsoft.com/office/officeart/2005/8/layout/default"/>
    <dgm:cxn modelId="{F5B6E17C-A446-A34B-88BE-3C604B49FA45}" type="presParOf" srcId="{5F90A5F5-A539-E14C-B269-41D385F2A16B}" destId="{A163264C-A012-1945-922A-7E57649DF326}" srcOrd="7" destOrd="0" presId="urn:microsoft.com/office/officeart/2005/8/layout/default"/>
    <dgm:cxn modelId="{C0902AFC-1E8F-9547-8128-4BCC6A716F23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AEBB106-30CD-E941-A66F-C99CBB08CB7B}" type="presOf" srcId="{3A0B205E-2124-7949-B48B-54F54DAAFC2B}" destId="{242592D4-6730-404E-AF64-00167BAD94E6}" srcOrd="0" destOrd="0" presId="urn:microsoft.com/office/officeart/2005/8/layout/default"/>
    <dgm:cxn modelId="{35FE912C-6058-EC47-BDE2-3D5B56B60A92}" type="presOf" srcId="{75DAC384-D433-BE4F-8931-A208C76792D0}" destId="{5F90A5F5-A539-E14C-B269-41D385F2A16B}" srcOrd="0" destOrd="0" presId="urn:microsoft.com/office/officeart/2005/8/layout/default"/>
    <dgm:cxn modelId="{28D8CA59-455A-204F-BD3F-46F2811E8AB6}" type="presOf" srcId="{F8576A18-7C05-4941-8F97-0EAEDB078C7B}" destId="{DF818B26-4FD9-2542-8655-EE8AEE01E38B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ADA53F66-47FE-0547-B168-FF0F1188AED5}" type="presOf" srcId="{0020C4F1-1836-9C41-9C78-44A1F11A7CE3}" destId="{C3516174-88AA-F14F-8624-9701A0AF1A5F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4A5D358D-E93D-AE4A-B6D9-DD3DCCE065F5}" type="presOf" srcId="{8B7C42ED-9F41-2E45-9F2F-5768A3CEB281}" destId="{2EA37B38-2F95-E04C-8A50-A3ECC3339ED1}" srcOrd="0" destOrd="0" presId="urn:microsoft.com/office/officeart/2005/8/layout/default"/>
    <dgm:cxn modelId="{F1FFB1B1-F081-BB49-9E7B-F66A46D71F2F}" type="presOf" srcId="{84C9CEC6-BDCB-7046-ACFB-68D83DBC4741}" destId="{5A081DA5-464F-A94A-8A8E-B9CE6BA0DCA2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BBCD3B76-CFD5-8045-A22D-135D924D50DB}" type="presParOf" srcId="{5F90A5F5-A539-E14C-B269-41D385F2A16B}" destId="{DF818B26-4FD9-2542-8655-EE8AEE01E38B}" srcOrd="0" destOrd="0" presId="urn:microsoft.com/office/officeart/2005/8/layout/default"/>
    <dgm:cxn modelId="{56084354-9EC8-8E4A-8791-74D6A1BC23AB}" type="presParOf" srcId="{5F90A5F5-A539-E14C-B269-41D385F2A16B}" destId="{653B43C5-28D0-7645-8F76-4C972A028C11}" srcOrd="1" destOrd="0" presId="urn:microsoft.com/office/officeart/2005/8/layout/default"/>
    <dgm:cxn modelId="{77282E1C-DCA4-1743-8909-591562539803}" type="presParOf" srcId="{5F90A5F5-A539-E14C-B269-41D385F2A16B}" destId="{242592D4-6730-404E-AF64-00167BAD94E6}" srcOrd="2" destOrd="0" presId="urn:microsoft.com/office/officeart/2005/8/layout/default"/>
    <dgm:cxn modelId="{65BD7CCF-080A-4642-A6D0-21A3EDAB2534}" type="presParOf" srcId="{5F90A5F5-A539-E14C-B269-41D385F2A16B}" destId="{F878AAF8-9B0C-5844-888B-B3176F1B4ECA}" srcOrd="3" destOrd="0" presId="urn:microsoft.com/office/officeart/2005/8/layout/default"/>
    <dgm:cxn modelId="{5418996B-0215-1D45-BB44-BC0154F66D77}" type="presParOf" srcId="{5F90A5F5-A539-E14C-B269-41D385F2A16B}" destId="{2EA37B38-2F95-E04C-8A50-A3ECC3339ED1}" srcOrd="4" destOrd="0" presId="urn:microsoft.com/office/officeart/2005/8/layout/default"/>
    <dgm:cxn modelId="{052EAA3E-DE17-A74D-A88E-B7C39C07966A}" type="presParOf" srcId="{5F90A5F5-A539-E14C-B269-41D385F2A16B}" destId="{E9B92708-FFEA-1F49-9533-1337B43CA932}" srcOrd="5" destOrd="0" presId="urn:microsoft.com/office/officeart/2005/8/layout/default"/>
    <dgm:cxn modelId="{398D81F5-3986-204F-8F95-EE4008A877F3}" type="presParOf" srcId="{5F90A5F5-A539-E14C-B269-41D385F2A16B}" destId="{5A081DA5-464F-A94A-8A8E-B9CE6BA0DCA2}" srcOrd="6" destOrd="0" presId="urn:microsoft.com/office/officeart/2005/8/layout/default"/>
    <dgm:cxn modelId="{74049F5F-C0E2-1649-80A7-65DEF9107BFB}" type="presParOf" srcId="{5F90A5F5-A539-E14C-B269-41D385F2A16B}" destId="{A163264C-A012-1945-922A-7E57649DF326}" srcOrd="7" destOrd="0" presId="urn:microsoft.com/office/officeart/2005/8/layout/default"/>
    <dgm:cxn modelId="{52E57C2C-2F8D-4F4E-BDD9-D9357218A7D8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1588BBE-6C58-409B-A985-E47AD0ACB871}" type="presOf" srcId="{F8576A18-7C05-4941-8F97-0EAEDB078C7B}" destId="{DF818B26-4FD9-2542-8655-EE8AEE01E38B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BFEB1634-AAEB-4FC0-A6BE-B70CBF544A79}" type="presOf" srcId="{75DAC384-D433-BE4F-8931-A208C76792D0}" destId="{5F90A5F5-A539-E14C-B269-41D385F2A16B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A17BDB11-BD3E-466D-B190-362AEAB740FA}" type="presOf" srcId="{84C9CEC6-BDCB-7046-ACFB-68D83DBC4741}" destId="{5A081DA5-464F-A94A-8A8E-B9CE6BA0DCA2}" srcOrd="0" destOrd="0" presId="urn:microsoft.com/office/officeart/2005/8/layout/default"/>
    <dgm:cxn modelId="{0F6641DC-74FC-4E7D-9791-D5559008BC95}" type="presOf" srcId="{3A0B205E-2124-7949-B48B-54F54DAAFC2B}" destId="{242592D4-6730-404E-AF64-00167BAD94E6}" srcOrd="0" destOrd="0" presId="urn:microsoft.com/office/officeart/2005/8/layout/default"/>
    <dgm:cxn modelId="{A2D32938-389D-428D-8B8E-D3B15B86082F}" type="presOf" srcId="{8B7C42ED-9F41-2E45-9F2F-5768A3CEB281}" destId="{2EA37B38-2F95-E04C-8A50-A3ECC3339ED1}" srcOrd="0" destOrd="0" presId="urn:microsoft.com/office/officeart/2005/8/layout/default"/>
    <dgm:cxn modelId="{E0D69CD7-D98E-437D-B460-866ECF2E3AA7}" type="presOf" srcId="{0020C4F1-1836-9C41-9C78-44A1F11A7CE3}" destId="{C3516174-88AA-F14F-8624-9701A0AF1A5F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1C94FF2A-C8CA-4EE3-9D41-23201FFA1D89}" type="presParOf" srcId="{5F90A5F5-A539-E14C-B269-41D385F2A16B}" destId="{DF818B26-4FD9-2542-8655-EE8AEE01E38B}" srcOrd="0" destOrd="0" presId="urn:microsoft.com/office/officeart/2005/8/layout/default"/>
    <dgm:cxn modelId="{0B253EC2-B65F-4343-8906-15C631D2BD41}" type="presParOf" srcId="{5F90A5F5-A539-E14C-B269-41D385F2A16B}" destId="{653B43C5-28D0-7645-8F76-4C972A028C11}" srcOrd="1" destOrd="0" presId="urn:microsoft.com/office/officeart/2005/8/layout/default"/>
    <dgm:cxn modelId="{22A8B0CB-FDA8-4E0C-9449-02A38077447E}" type="presParOf" srcId="{5F90A5F5-A539-E14C-B269-41D385F2A16B}" destId="{242592D4-6730-404E-AF64-00167BAD94E6}" srcOrd="2" destOrd="0" presId="urn:microsoft.com/office/officeart/2005/8/layout/default"/>
    <dgm:cxn modelId="{14DAB1F3-2221-43FE-97F4-4735DA1F8DDF}" type="presParOf" srcId="{5F90A5F5-A539-E14C-B269-41D385F2A16B}" destId="{F878AAF8-9B0C-5844-888B-B3176F1B4ECA}" srcOrd="3" destOrd="0" presId="urn:microsoft.com/office/officeart/2005/8/layout/default"/>
    <dgm:cxn modelId="{3F66F402-88C0-41F5-86B3-518A0ACB3C5C}" type="presParOf" srcId="{5F90A5F5-A539-E14C-B269-41D385F2A16B}" destId="{2EA37B38-2F95-E04C-8A50-A3ECC3339ED1}" srcOrd="4" destOrd="0" presId="urn:microsoft.com/office/officeart/2005/8/layout/default"/>
    <dgm:cxn modelId="{EB1202FD-036C-4450-BBE8-C8A7F3905334}" type="presParOf" srcId="{5F90A5F5-A539-E14C-B269-41D385F2A16B}" destId="{E9B92708-FFEA-1F49-9533-1337B43CA932}" srcOrd="5" destOrd="0" presId="urn:microsoft.com/office/officeart/2005/8/layout/default"/>
    <dgm:cxn modelId="{4FC40EA0-C58F-4717-844D-F910842793F9}" type="presParOf" srcId="{5F90A5F5-A539-E14C-B269-41D385F2A16B}" destId="{5A081DA5-464F-A94A-8A8E-B9CE6BA0DCA2}" srcOrd="6" destOrd="0" presId="urn:microsoft.com/office/officeart/2005/8/layout/default"/>
    <dgm:cxn modelId="{F498861A-EC68-4A7B-AD25-EF97B994EB12}" type="presParOf" srcId="{5F90A5F5-A539-E14C-B269-41D385F2A16B}" destId="{A163264C-A012-1945-922A-7E57649DF326}" srcOrd="7" destOrd="0" presId="urn:microsoft.com/office/officeart/2005/8/layout/default"/>
    <dgm:cxn modelId="{2CDAFCF7-CC66-4349-BEFD-F48F302B644D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EC6B0EA-3CFF-284D-8BE8-F29117094179}" type="presOf" srcId="{3A0B205E-2124-7949-B48B-54F54DAAFC2B}" destId="{242592D4-6730-404E-AF64-00167BAD94E6}" srcOrd="0" destOrd="0" presId="urn:microsoft.com/office/officeart/2005/8/layout/default"/>
    <dgm:cxn modelId="{6E262277-34B0-6948-A214-35CC5A3517C1}" type="presOf" srcId="{84C9CEC6-BDCB-7046-ACFB-68D83DBC4741}" destId="{5A081DA5-464F-A94A-8A8E-B9CE6BA0DCA2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2606BE22-5D4B-F140-962C-140DDF5BE9E7}" type="presOf" srcId="{8B7C42ED-9F41-2E45-9F2F-5768A3CEB281}" destId="{2EA37B38-2F95-E04C-8A50-A3ECC3339ED1}" srcOrd="0" destOrd="0" presId="urn:microsoft.com/office/officeart/2005/8/layout/default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A0202940-A931-CA41-B363-1562CF3E7100}" type="presOf" srcId="{F8576A18-7C05-4941-8F97-0EAEDB078C7B}" destId="{DF818B26-4FD9-2542-8655-EE8AEE01E38B}" srcOrd="0" destOrd="0" presId="urn:microsoft.com/office/officeart/2005/8/layout/default"/>
    <dgm:cxn modelId="{EB5C87BA-D49F-E742-9B52-3C2E95624BB0}" type="presOf" srcId="{75DAC384-D433-BE4F-8931-A208C76792D0}" destId="{5F90A5F5-A539-E14C-B269-41D385F2A16B}" srcOrd="0" destOrd="0" presId="urn:microsoft.com/office/officeart/2005/8/layout/default"/>
    <dgm:cxn modelId="{2E788BFB-E27C-1547-B752-B2A6C2772D23}" type="presOf" srcId="{0020C4F1-1836-9C41-9C78-44A1F11A7CE3}" destId="{C3516174-88AA-F14F-8624-9701A0AF1A5F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78D2212F-88F3-154C-8E9F-34CFF143A462}" type="presParOf" srcId="{5F90A5F5-A539-E14C-B269-41D385F2A16B}" destId="{DF818B26-4FD9-2542-8655-EE8AEE01E38B}" srcOrd="0" destOrd="0" presId="urn:microsoft.com/office/officeart/2005/8/layout/default"/>
    <dgm:cxn modelId="{E8553BF1-4BCE-8D4B-8FD8-F1421085E550}" type="presParOf" srcId="{5F90A5F5-A539-E14C-B269-41D385F2A16B}" destId="{653B43C5-28D0-7645-8F76-4C972A028C11}" srcOrd="1" destOrd="0" presId="urn:microsoft.com/office/officeart/2005/8/layout/default"/>
    <dgm:cxn modelId="{89A2C850-896D-7D45-BB17-61F3E831019F}" type="presParOf" srcId="{5F90A5F5-A539-E14C-B269-41D385F2A16B}" destId="{242592D4-6730-404E-AF64-00167BAD94E6}" srcOrd="2" destOrd="0" presId="urn:microsoft.com/office/officeart/2005/8/layout/default"/>
    <dgm:cxn modelId="{CDBB000D-A4BD-AF4B-AC73-08599F436D79}" type="presParOf" srcId="{5F90A5F5-A539-E14C-B269-41D385F2A16B}" destId="{F878AAF8-9B0C-5844-888B-B3176F1B4ECA}" srcOrd="3" destOrd="0" presId="urn:microsoft.com/office/officeart/2005/8/layout/default"/>
    <dgm:cxn modelId="{C96FD282-529E-E343-B31E-8A5205EFECA0}" type="presParOf" srcId="{5F90A5F5-A539-E14C-B269-41D385F2A16B}" destId="{2EA37B38-2F95-E04C-8A50-A3ECC3339ED1}" srcOrd="4" destOrd="0" presId="urn:microsoft.com/office/officeart/2005/8/layout/default"/>
    <dgm:cxn modelId="{3FD4D3FD-CFCC-2D42-89BD-6EC1D6FEF831}" type="presParOf" srcId="{5F90A5F5-A539-E14C-B269-41D385F2A16B}" destId="{E9B92708-FFEA-1F49-9533-1337B43CA932}" srcOrd="5" destOrd="0" presId="urn:microsoft.com/office/officeart/2005/8/layout/default"/>
    <dgm:cxn modelId="{0A1AA503-F8BF-1B43-9EA0-7F2A7AA982AB}" type="presParOf" srcId="{5F90A5F5-A539-E14C-B269-41D385F2A16B}" destId="{5A081DA5-464F-A94A-8A8E-B9CE6BA0DCA2}" srcOrd="6" destOrd="0" presId="urn:microsoft.com/office/officeart/2005/8/layout/default"/>
    <dgm:cxn modelId="{E0A0F856-11A5-C34F-804E-828FCC6DF02C}" type="presParOf" srcId="{5F90A5F5-A539-E14C-B269-41D385F2A16B}" destId="{A163264C-A012-1945-922A-7E57649DF326}" srcOrd="7" destOrd="0" presId="urn:microsoft.com/office/officeart/2005/8/layout/default"/>
    <dgm:cxn modelId="{E2121944-2B6F-524A-A9EA-B07AFD72F8BB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36CFF97-E545-B44E-9ADD-46DE5F7B69E7}" type="presOf" srcId="{0020C4F1-1836-9C41-9C78-44A1F11A7CE3}" destId="{C3516174-88AA-F14F-8624-9701A0AF1A5F}" srcOrd="0" destOrd="0" presId="urn:microsoft.com/office/officeart/2005/8/layout/default"/>
    <dgm:cxn modelId="{15EFC0A4-E236-EF43-A1DB-818874F9EF19}" type="presOf" srcId="{F8576A18-7C05-4941-8F97-0EAEDB078C7B}" destId="{DF818B26-4FD9-2542-8655-EE8AEE01E38B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398B7643-DE76-0249-8AAB-CCB46B644145}" type="presOf" srcId="{3A0B205E-2124-7949-B48B-54F54DAAFC2B}" destId="{242592D4-6730-404E-AF64-00167BAD94E6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325FFEFC-9386-2F45-82D6-48FFFE028532}" type="presOf" srcId="{84C9CEC6-BDCB-7046-ACFB-68D83DBC4741}" destId="{5A081DA5-464F-A94A-8A8E-B9CE6BA0DCA2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6FDE7869-BD0F-5342-A370-B7BD6E6B725B}" type="presOf" srcId="{8B7C42ED-9F41-2E45-9F2F-5768A3CEB281}" destId="{2EA37B38-2F95-E04C-8A50-A3ECC3339ED1}" srcOrd="0" destOrd="0" presId="urn:microsoft.com/office/officeart/2005/8/layout/default"/>
    <dgm:cxn modelId="{1EA9D41A-9CD7-514B-92EA-C448D9AE865D}" type="presOf" srcId="{75DAC384-D433-BE4F-8931-A208C76792D0}" destId="{5F90A5F5-A539-E14C-B269-41D385F2A16B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21955A2D-939C-1E40-B765-C71242AF29B7}" type="presParOf" srcId="{5F90A5F5-A539-E14C-B269-41D385F2A16B}" destId="{DF818B26-4FD9-2542-8655-EE8AEE01E38B}" srcOrd="0" destOrd="0" presId="urn:microsoft.com/office/officeart/2005/8/layout/default"/>
    <dgm:cxn modelId="{04BA4873-951D-6D42-8A37-95C35E2ACD0A}" type="presParOf" srcId="{5F90A5F5-A539-E14C-B269-41D385F2A16B}" destId="{653B43C5-28D0-7645-8F76-4C972A028C11}" srcOrd="1" destOrd="0" presId="urn:microsoft.com/office/officeart/2005/8/layout/default"/>
    <dgm:cxn modelId="{6DA52506-9ACC-C343-A53B-0A3777F6FA93}" type="presParOf" srcId="{5F90A5F5-A539-E14C-B269-41D385F2A16B}" destId="{242592D4-6730-404E-AF64-00167BAD94E6}" srcOrd="2" destOrd="0" presId="urn:microsoft.com/office/officeart/2005/8/layout/default"/>
    <dgm:cxn modelId="{36A1D6DD-4319-3144-B5E1-27B8EC0C25CC}" type="presParOf" srcId="{5F90A5F5-A539-E14C-B269-41D385F2A16B}" destId="{F878AAF8-9B0C-5844-888B-B3176F1B4ECA}" srcOrd="3" destOrd="0" presId="urn:microsoft.com/office/officeart/2005/8/layout/default"/>
    <dgm:cxn modelId="{D5E954B0-6510-4C4B-99C0-DB0436268622}" type="presParOf" srcId="{5F90A5F5-A539-E14C-B269-41D385F2A16B}" destId="{2EA37B38-2F95-E04C-8A50-A3ECC3339ED1}" srcOrd="4" destOrd="0" presId="urn:microsoft.com/office/officeart/2005/8/layout/default"/>
    <dgm:cxn modelId="{2773530D-5E89-AF43-8001-5DD8602E0FA5}" type="presParOf" srcId="{5F90A5F5-A539-E14C-B269-41D385F2A16B}" destId="{E9B92708-FFEA-1F49-9533-1337B43CA932}" srcOrd="5" destOrd="0" presId="urn:microsoft.com/office/officeart/2005/8/layout/default"/>
    <dgm:cxn modelId="{B371557C-7674-1541-801C-335D2E6CBCD9}" type="presParOf" srcId="{5F90A5F5-A539-E14C-B269-41D385F2A16B}" destId="{5A081DA5-464F-A94A-8A8E-B9CE6BA0DCA2}" srcOrd="6" destOrd="0" presId="urn:microsoft.com/office/officeart/2005/8/layout/default"/>
    <dgm:cxn modelId="{AC7CF0E6-B43C-9D42-817D-9064592616FA}" type="presParOf" srcId="{5F90A5F5-A539-E14C-B269-41D385F2A16B}" destId="{A163264C-A012-1945-922A-7E57649DF326}" srcOrd="7" destOrd="0" presId="urn:microsoft.com/office/officeart/2005/8/layout/default"/>
    <dgm:cxn modelId="{06A9D97B-50EF-9E47-9A5A-D3F212DCAB13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663A0B8-4F88-1047-BE6F-1EE686DF5859}" type="presOf" srcId="{3A0B205E-2124-7949-B48B-54F54DAAFC2B}" destId="{242592D4-6730-404E-AF64-00167BAD94E6}" srcOrd="0" destOrd="0" presId="urn:microsoft.com/office/officeart/2005/8/layout/default"/>
    <dgm:cxn modelId="{6F143D23-BCAE-4545-A9E2-98B46AF1FD28}" type="presOf" srcId="{0020C4F1-1836-9C41-9C78-44A1F11A7CE3}" destId="{C3516174-88AA-F14F-8624-9701A0AF1A5F}" srcOrd="0" destOrd="0" presId="urn:microsoft.com/office/officeart/2005/8/layout/default"/>
    <dgm:cxn modelId="{4CF19A5C-94CE-F04B-A3B1-0241BBC823A3}" type="presOf" srcId="{F8576A18-7C05-4941-8F97-0EAEDB078C7B}" destId="{DF818B26-4FD9-2542-8655-EE8AEE01E38B}" srcOrd="0" destOrd="0" presId="urn:microsoft.com/office/officeart/2005/8/layout/default"/>
    <dgm:cxn modelId="{1D9E1C65-3519-574E-BC74-E478186C5243}" type="presOf" srcId="{84C9CEC6-BDCB-7046-ACFB-68D83DBC4741}" destId="{5A081DA5-464F-A94A-8A8E-B9CE6BA0DCA2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A7378E94-4245-3940-B836-7FA702EB2B67}" type="presOf" srcId="{75DAC384-D433-BE4F-8931-A208C76792D0}" destId="{5F90A5F5-A539-E14C-B269-41D385F2A16B}" srcOrd="0" destOrd="0" presId="urn:microsoft.com/office/officeart/2005/8/layout/default"/>
    <dgm:cxn modelId="{B6283E7D-F23F-F64C-A742-9177FA3075E8}" type="presOf" srcId="{8B7C42ED-9F41-2E45-9F2F-5768A3CEB281}" destId="{2EA37B38-2F95-E04C-8A50-A3ECC3339ED1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9A822ED2-382F-AA48-ACE6-AD0FA2476569}" type="presParOf" srcId="{5F90A5F5-A539-E14C-B269-41D385F2A16B}" destId="{DF818B26-4FD9-2542-8655-EE8AEE01E38B}" srcOrd="0" destOrd="0" presId="urn:microsoft.com/office/officeart/2005/8/layout/default"/>
    <dgm:cxn modelId="{9B7FEB23-A7EF-DA41-B7D9-CBCC75AE51D1}" type="presParOf" srcId="{5F90A5F5-A539-E14C-B269-41D385F2A16B}" destId="{653B43C5-28D0-7645-8F76-4C972A028C11}" srcOrd="1" destOrd="0" presId="urn:microsoft.com/office/officeart/2005/8/layout/default"/>
    <dgm:cxn modelId="{F3720843-3F7E-C548-AADF-FF9E68AD835D}" type="presParOf" srcId="{5F90A5F5-A539-E14C-B269-41D385F2A16B}" destId="{242592D4-6730-404E-AF64-00167BAD94E6}" srcOrd="2" destOrd="0" presId="urn:microsoft.com/office/officeart/2005/8/layout/default"/>
    <dgm:cxn modelId="{3DD7CCD2-407D-6A48-9D66-E43E4965CB61}" type="presParOf" srcId="{5F90A5F5-A539-E14C-B269-41D385F2A16B}" destId="{F878AAF8-9B0C-5844-888B-B3176F1B4ECA}" srcOrd="3" destOrd="0" presId="urn:microsoft.com/office/officeart/2005/8/layout/default"/>
    <dgm:cxn modelId="{6E4F095B-04E6-4E4D-B50C-113A0D4E2A7F}" type="presParOf" srcId="{5F90A5F5-A539-E14C-B269-41D385F2A16B}" destId="{2EA37B38-2F95-E04C-8A50-A3ECC3339ED1}" srcOrd="4" destOrd="0" presId="urn:microsoft.com/office/officeart/2005/8/layout/default"/>
    <dgm:cxn modelId="{C1D5789F-9F37-C544-8E46-E5D683BED4C8}" type="presParOf" srcId="{5F90A5F5-A539-E14C-B269-41D385F2A16B}" destId="{E9B92708-FFEA-1F49-9533-1337B43CA932}" srcOrd="5" destOrd="0" presId="urn:microsoft.com/office/officeart/2005/8/layout/default"/>
    <dgm:cxn modelId="{67B84935-6DBF-474F-8692-2EE41F4E3935}" type="presParOf" srcId="{5F90A5F5-A539-E14C-B269-41D385F2A16B}" destId="{5A081DA5-464F-A94A-8A8E-B9CE6BA0DCA2}" srcOrd="6" destOrd="0" presId="urn:microsoft.com/office/officeart/2005/8/layout/default"/>
    <dgm:cxn modelId="{254EF723-E1BB-3C46-A2F2-126377AF28CC}" type="presParOf" srcId="{5F90A5F5-A539-E14C-B269-41D385F2A16B}" destId="{A163264C-A012-1945-922A-7E57649DF326}" srcOrd="7" destOrd="0" presId="urn:microsoft.com/office/officeart/2005/8/layout/default"/>
    <dgm:cxn modelId="{1F12347E-7A40-DD46-B2C8-8DD12A29D20B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CDB4C8A-B67F-9A40-B1C9-CBFE02CA1430}" type="presOf" srcId="{8B7C42ED-9F41-2E45-9F2F-5768A3CEB281}" destId="{2EA37B38-2F95-E04C-8A50-A3ECC3339ED1}" srcOrd="0" destOrd="0" presId="urn:microsoft.com/office/officeart/2005/8/layout/default"/>
    <dgm:cxn modelId="{A420E8BE-557B-BA42-83C4-DE61561C1917}" type="presOf" srcId="{3A0B205E-2124-7949-B48B-54F54DAAFC2B}" destId="{242592D4-6730-404E-AF64-00167BAD94E6}" srcOrd="0" destOrd="0" presId="urn:microsoft.com/office/officeart/2005/8/layout/default"/>
    <dgm:cxn modelId="{92156506-B9C4-2C4F-96FE-C3273C0A7252}" type="presOf" srcId="{75DAC384-D433-BE4F-8931-A208C76792D0}" destId="{5F90A5F5-A539-E14C-B269-41D385F2A16B}" srcOrd="0" destOrd="0" presId="urn:microsoft.com/office/officeart/2005/8/layout/default"/>
    <dgm:cxn modelId="{75881363-6581-C541-B6A6-4F498085C71E}" type="presOf" srcId="{F8576A18-7C05-4941-8F97-0EAEDB078C7B}" destId="{DF818B26-4FD9-2542-8655-EE8AEE01E38B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A80B804D-C396-E047-A0E8-26501AE56F5B}" type="presOf" srcId="{0020C4F1-1836-9C41-9C78-44A1F11A7CE3}" destId="{C3516174-88AA-F14F-8624-9701A0AF1A5F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122BB196-17C5-6142-BC7F-02D22A19F037}" type="presOf" srcId="{84C9CEC6-BDCB-7046-ACFB-68D83DBC4741}" destId="{5A081DA5-464F-A94A-8A8E-B9CE6BA0DCA2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D2954549-82E4-084D-BCA1-EEA9057C1738}" type="presParOf" srcId="{5F90A5F5-A539-E14C-B269-41D385F2A16B}" destId="{DF818B26-4FD9-2542-8655-EE8AEE01E38B}" srcOrd="0" destOrd="0" presId="urn:microsoft.com/office/officeart/2005/8/layout/default"/>
    <dgm:cxn modelId="{81D2BC83-EC2E-734B-8F61-E16CCF42230F}" type="presParOf" srcId="{5F90A5F5-A539-E14C-B269-41D385F2A16B}" destId="{653B43C5-28D0-7645-8F76-4C972A028C11}" srcOrd="1" destOrd="0" presId="urn:microsoft.com/office/officeart/2005/8/layout/default"/>
    <dgm:cxn modelId="{08B6B256-9169-D04C-92E2-00ADBC7F4806}" type="presParOf" srcId="{5F90A5F5-A539-E14C-B269-41D385F2A16B}" destId="{242592D4-6730-404E-AF64-00167BAD94E6}" srcOrd="2" destOrd="0" presId="urn:microsoft.com/office/officeart/2005/8/layout/default"/>
    <dgm:cxn modelId="{F8391871-3113-B74C-8511-CFEE2D279EF3}" type="presParOf" srcId="{5F90A5F5-A539-E14C-B269-41D385F2A16B}" destId="{F878AAF8-9B0C-5844-888B-B3176F1B4ECA}" srcOrd="3" destOrd="0" presId="urn:microsoft.com/office/officeart/2005/8/layout/default"/>
    <dgm:cxn modelId="{D431BABE-2518-8F4B-A752-B56FA7F001CD}" type="presParOf" srcId="{5F90A5F5-A539-E14C-B269-41D385F2A16B}" destId="{2EA37B38-2F95-E04C-8A50-A3ECC3339ED1}" srcOrd="4" destOrd="0" presId="urn:microsoft.com/office/officeart/2005/8/layout/default"/>
    <dgm:cxn modelId="{C4728DC4-C46E-434F-B254-AAF64035CC52}" type="presParOf" srcId="{5F90A5F5-A539-E14C-B269-41D385F2A16B}" destId="{E9B92708-FFEA-1F49-9533-1337B43CA932}" srcOrd="5" destOrd="0" presId="urn:microsoft.com/office/officeart/2005/8/layout/default"/>
    <dgm:cxn modelId="{C89FB9DE-4AD1-7C44-80FC-B3DD7E2C8734}" type="presParOf" srcId="{5F90A5F5-A539-E14C-B269-41D385F2A16B}" destId="{5A081DA5-464F-A94A-8A8E-B9CE6BA0DCA2}" srcOrd="6" destOrd="0" presId="urn:microsoft.com/office/officeart/2005/8/layout/default"/>
    <dgm:cxn modelId="{CE242F13-69C7-C346-92DF-5A99B7E141A1}" type="presParOf" srcId="{5F90A5F5-A539-E14C-B269-41D385F2A16B}" destId="{A163264C-A012-1945-922A-7E57649DF326}" srcOrd="7" destOrd="0" presId="urn:microsoft.com/office/officeart/2005/8/layout/default"/>
    <dgm:cxn modelId="{C7C91E5C-2F92-1F4E-ADD0-D983BB9F7AA4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96680AE-583C-614C-8AEB-2058A6614694}" type="presOf" srcId="{3A0B205E-2124-7949-B48B-54F54DAAFC2B}" destId="{242592D4-6730-404E-AF64-00167BAD94E6}" srcOrd="0" destOrd="0" presId="urn:microsoft.com/office/officeart/2005/8/layout/default"/>
    <dgm:cxn modelId="{F4E8DA0C-DB0E-6845-B974-ADD00830AF88}" type="presOf" srcId="{8B7C42ED-9F41-2E45-9F2F-5768A3CEB281}" destId="{2EA37B38-2F95-E04C-8A50-A3ECC3339ED1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7CF3972E-61B7-C441-A88E-7757546C3701}" type="presOf" srcId="{0020C4F1-1836-9C41-9C78-44A1F11A7CE3}" destId="{C3516174-88AA-F14F-8624-9701A0AF1A5F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8508D547-82F8-B446-A8C5-36B480EC7571}" type="presOf" srcId="{75DAC384-D433-BE4F-8931-A208C76792D0}" destId="{5F90A5F5-A539-E14C-B269-41D385F2A16B}" srcOrd="0" destOrd="0" presId="urn:microsoft.com/office/officeart/2005/8/layout/default"/>
    <dgm:cxn modelId="{00063B7E-0C35-9349-A318-395598A5FFAD}" type="presOf" srcId="{84C9CEC6-BDCB-7046-ACFB-68D83DBC4741}" destId="{5A081DA5-464F-A94A-8A8E-B9CE6BA0DCA2}" srcOrd="0" destOrd="0" presId="urn:microsoft.com/office/officeart/2005/8/layout/default"/>
    <dgm:cxn modelId="{42513737-E271-F74A-A59C-21EC3BF7BC43}" type="presOf" srcId="{F8576A18-7C05-4941-8F97-0EAEDB078C7B}" destId="{DF818B26-4FD9-2542-8655-EE8AEE01E38B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61C30B48-3428-BB4B-99A5-3B8FB5F7F82C}" type="presParOf" srcId="{5F90A5F5-A539-E14C-B269-41D385F2A16B}" destId="{DF818B26-4FD9-2542-8655-EE8AEE01E38B}" srcOrd="0" destOrd="0" presId="urn:microsoft.com/office/officeart/2005/8/layout/default"/>
    <dgm:cxn modelId="{214A1EC3-4E52-0040-A358-102A3EA1D92F}" type="presParOf" srcId="{5F90A5F5-A539-E14C-B269-41D385F2A16B}" destId="{653B43C5-28D0-7645-8F76-4C972A028C11}" srcOrd="1" destOrd="0" presId="urn:microsoft.com/office/officeart/2005/8/layout/default"/>
    <dgm:cxn modelId="{E729446B-674C-B845-BE45-7E0B99F4288E}" type="presParOf" srcId="{5F90A5F5-A539-E14C-B269-41D385F2A16B}" destId="{242592D4-6730-404E-AF64-00167BAD94E6}" srcOrd="2" destOrd="0" presId="urn:microsoft.com/office/officeart/2005/8/layout/default"/>
    <dgm:cxn modelId="{B0CE592A-8B74-874C-8652-9686D00C31F2}" type="presParOf" srcId="{5F90A5F5-A539-E14C-B269-41D385F2A16B}" destId="{F878AAF8-9B0C-5844-888B-B3176F1B4ECA}" srcOrd="3" destOrd="0" presId="urn:microsoft.com/office/officeart/2005/8/layout/default"/>
    <dgm:cxn modelId="{D1F18E4B-2332-7149-B853-11FC02C3D396}" type="presParOf" srcId="{5F90A5F5-A539-E14C-B269-41D385F2A16B}" destId="{2EA37B38-2F95-E04C-8A50-A3ECC3339ED1}" srcOrd="4" destOrd="0" presId="urn:microsoft.com/office/officeart/2005/8/layout/default"/>
    <dgm:cxn modelId="{95E9B7FE-E917-5744-AA19-9BBACCE47093}" type="presParOf" srcId="{5F90A5F5-A539-E14C-B269-41D385F2A16B}" destId="{E9B92708-FFEA-1F49-9533-1337B43CA932}" srcOrd="5" destOrd="0" presId="urn:microsoft.com/office/officeart/2005/8/layout/default"/>
    <dgm:cxn modelId="{1AC80CDD-DBD4-3045-A000-1152D102AE83}" type="presParOf" srcId="{5F90A5F5-A539-E14C-B269-41D385F2A16B}" destId="{5A081DA5-464F-A94A-8A8E-B9CE6BA0DCA2}" srcOrd="6" destOrd="0" presId="urn:microsoft.com/office/officeart/2005/8/layout/default"/>
    <dgm:cxn modelId="{EA3BAEB6-CE21-D242-8CA2-ECED5E1BA8E6}" type="presParOf" srcId="{5F90A5F5-A539-E14C-B269-41D385F2A16B}" destId="{A163264C-A012-1945-922A-7E57649DF326}" srcOrd="7" destOrd="0" presId="urn:microsoft.com/office/officeart/2005/8/layout/default"/>
    <dgm:cxn modelId="{22FBDD42-FF31-734B-8F9B-43C0EE29E456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E7A9567-1EDB-6D40-B006-47FE894CAFE5}" type="presOf" srcId="{84C9CEC6-BDCB-7046-ACFB-68D83DBC4741}" destId="{5A081DA5-464F-A94A-8A8E-B9CE6BA0DCA2}" srcOrd="0" destOrd="0" presId="urn:microsoft.com/office/officeart/2005/8/layout/default"/>
    <dgm:cxn modelId="{834E1030-2924-2E40-83D5-87AD293C93BA}" type="presOf" srcId="{3A0B205E-2124-7949-B48B-54F54DAAFC2B}" destId="{242592D4-6730-404E-AF64-00167BAD94E6}" srcOrd="0" destOrd="0" presId="urn:microsoft.com/office/officeart/2005/8/layout/default"/>
    <dgm:cxn modelId="{2DA68741-99A7-CB41-A971-00C88FF19A15}" type="presOf" srcId="{F8576A18-7C05-4941-8F97-0EAEDB078C7B}" destId="{DF818B26-4FD9-2542-8655-EE8AEE01E38B}" srcOrd="0" destOrd="0" presId="urn:microsoft.com/office/officeart/2005/8/layout/default"/>
    <dgm:cxn modelId="{B6F74DCD-51B0-F54B-83F9-4905A7DCA36D}" type="presOf" srcId="{75DAC384-D433-BE4F-8931-A208C76792D0}" destId="{5F90A5F5-A539-E14C-B269-41D385F2A16B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3F1406AC-8EF6-8346-9EBE-A1F73ACD2017}" type="presOf" srcId="{8B7C42ED-9F41-2E45-9F2F-5768A3CEB281}" destId="{2EA37B38-2F95-E04C-8A50-A3ECC3339ED1}" srcOrd="0" destOrd="0" presId="urn:microsoft.com/office/officeart/2005/8/layout/default"/>
    <dgm:cxn modelId="{5D3DC26D-95F3-AE45-8C07-922D5353C51F}" type="presOf" srcId="{0020C4F1-1836-9C41-9C78-44A1F11A7CE3}" destId="{C3516174-88AA-F14F-8624-9701A0AF1A5F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55957FF4-F27A-7249-9A36-002BAA4A5CEF}" type="presParOf" srcId="{5F90A5F5-A539-E14C-B269-41D385F2A16B}" destId="{DF818B26-4FD9-2542-8655-EE8AEE01E38B}" srcOrd="0" destOrd="0" presId="urn:microsoft.com/office/officeart/2005/8/layout/default"/>
    <dgm:cxn modelId="{CAB59BE6-6E6C-DC45-A07F-9837068798DE}" type="presParOf" srcId="{5F90A5F5-A539-E14C-B269-41D385F2A16B}" destId="{653B43C5-28D0-7645-8F76-4C972A028C11}" srcOrd="1" destOrd="0" presId="urn:microsoft.com/office/officeart/2005/8/layout/default"/>
    <dgm:cxn modelId="{AD96D1C0-8813-F148-BD66-BCFE04800024}" type="presParOf" srcId="{5F90A5F5-A539-E14C-B269-41D385F2A16B}" destId="{242592D4-6730-404E-AF64-00167BAD94E6}" srcOrd="2" destOrd="0" presId="urn:microsoft.com/office/officeart/2005/8/layout/default"/>
    <dgm:cxn modelId="{14039406-A105-974A-A093-FBDBB75FCC40}" type="presParOf" srcId="{5F90A5F5-A539-E14C-B269-41D385F2A16B}" destId="{F878AAF8-9B0C-5844-888B-B3176F1B4ECA}" srcOrd="3" destOrd="0" presId="urn:microsoft.com/office/officeart/2005/8/layout/default"/>
    <dgm:cxn modelId="{8406A026-6299-0149-A15C-48066B683AA5}" type="presParOf" srcId="{5F90A5F5-A539-E14C-B269-41D385F2A16B}" destId="{2EA37B38-2F95-E04C-8A50-A3ECC3339ED1}" srcOrd="4" destOrd="0" presId="urn:microsoft.com/office/officeart/2005/8/layout/default"/>
    <dgm:cxn modelId="{213AE5D5-3F8E-C94B-83B5-16216F85B8CC}" type="presParOf" srcId="{5F90A5F5-A539-E14C-B269-41D385F2A16B}" destId="{E9B92708-FFEA-1F49-9533-1337B43CA932}" srcOrd="5" destOrd="0" presId="urn:microsoft.com/office/officeart/2005/8/layout/default"/>
    <dgm:cxn modelId="{7106D76C-6F9D-8B4A-91C9-DE03ADFAC2A6}" type="presParOf" srcId="{5F90A5F5-A539-E14C-B269-41D385F2A16B}" destId="{5A081DA5-464F-A94A-8A8E-B9CE6BA0DCA2}" srcOrd="6" destOrd="0" presId="urn:microsoft.com/office/officeart/2005/8/layout/default"/>
    <dgm:cxn modelId="{A99F9E73-C573-FC46-9651-1B33E7AF39AE}" type="presParOf" srcId="{5F90A5F5-A539-E14C-B269-41D385F2A16B}" destId="{A163264C-A012-1945-922A-7E57649DF326}" srcOrd="7" destOrd="0" presId="urn:microsoft.com/office/officeart/2005/8/layout/default"/>
    <dgm:cxn modelId="{121350E9-C0E6-B24A-BCF3-8DD9FF9EFF0D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D9F58A2-F139-44DE-B341-BAE71485DC46}" type="presOf" srcId="{84C9CEC6-BDCB-7046-ACFB-68D83DBC4741}" destId="{5A081DA5-464F-A94A-8A8E-B9CE6BA0DCA2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145EED44-8703-4189-8CD5-591C3CE7C01D}" type="presOf" srcId="{8B7C42ED-9F41-2E45-9F2F-5768A3CEB281}" destId="{2EA37B38-2F95-E04C-8A50-A3ECC3339ED1}" srcOrd="0" destOrd="0" presId="urn:microsoft.com/office/officeart/2005/8/layout/default"/>
    <dgm:cxn modelId="{4BC3B44F-884D-4E86-97F0-8AAC378B43A3}" type="presOf" srcId="{F8576A18-7C05-4941-8F97-0EAEDB078C7B}" destId="{DF818B26-4FD9-2542-8655-EE8AEE01E38B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8A635051-74F5-487D-B9E4-1E9D679399B2}" type="presOf" srcId="{3A0B205E-2124-7949-B48B-54F54DAAFC2B}" destId="{242592D4-6730-404E-AF64-00167BAD94E6}" srcOrd="0" destOrd="0" presId="urn:microsoft.com/office/officeart/2005/8/layout/default"/>
    <dgm:cxn modelId="{2F1181A8-1E88-4799-8043-F60900CEB0CE}" type="presOf" srcId="{0020C4F1-1836-9C41-9C78-44A1F11A7CE3}" destId="{C3516174-88AA-F14F-8624-9701A0AF1A5F}" srcOrd="0" destOrd="0" presId="urn:microsoft.com/office/officeart/2005/8/layout/default"/>
    <dgm:cxn modelId="{5EA0836F-6B6A-4A1F-8ED5-BCBF754DB267}" type="presOf" srcId="{75DAC384-D433-BE4F-8931-A208C76792D0}" destId="{5F90A5F5-A539-E14C-B269-41D385F2A16B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DB6873B2-754C-41F7-B716-D6A22D281E55}" type="presParOf" srcId="{5F90A5F5-A539-E14C-B269-41D385F2A16B}" destId="{DF818B26-4FD9-2542-8655-EE8AEE01E38B}" srcOrd="0" destOrd="0" presId="urn:microsoft.com/office/officeart/2005/8/layout/default"/>
    <dgm:cxn modelId="{0342E5C4-3C8C-449D-89AF-1C42FDD00A64}" type="presParOf" srcId="{5F90A5F5-A539-E14C-B269-41D385F2A16B}" destId="{653B43C5-28D0-7645-8F76-4C972A028C11}" srcOrd="1" destOrd="0" presId="urn:microsoft.com/office/officeart/2005/8/layout/default"/>
    <dgm:cxn modelId="{47E54E29-5175-423F-9D7B-FF7E9F19297E}" type="presParOf" srcId="{5F90A5F5-A539-E14C-B269-41D385F2A16B}" destId="{242592D4-6730-404E-AF64-00167BAD94E6}" srcOrd="2" destOrd="0" presId="urn:microsoft.com/office/officeart/2005/8/layout/default"/>
    <dgm:cxn modelId="{E7AC4179-FB69-428E-AA7D-06DA47AEDCCE}" type="presParOf" srcId="{5F90A5F5-A539-E14C-B269-41D385F2A16B}" destId="{F878AAF8-9B0C-5844-888B-B3176F1B4ECA}" srcOrd="3" destOrd="0" presId="urn:microsoft.com/office/officeart/2005/8/layout/default"/>
    <dgm:cxn modelId="{4A02E719-0E42-4028-B4C4-44302F806E17}" type="presParOf" srcId="{5F90A5F5-A539-E14C-B269-41D385F2A16B}" destId="{2EA37B38-2F95-E04C-8A50-A3ECC3339ED1}" srcOrd="4" destOrd="0" presId="urn:microsoft.com/office/officeart/2005/8/layout/default"/>
    <dgm:cxn modelId="{00A3A066-9081-459B-B4CD-A2EA4E0B8EFB}" type="presParOf" srcId="{5F90A5F5-A539-E14C-B269-41D385F2A16B}" destId="{E9B92708-FFEA-1F49-9533-1337B43CA932}" srcOrd="5" destOrd="0" presId="urn:microsoft.com/office/officeart/2005/8/layout/default"/>
    <dgm:cxn modelId="{2E240089-509B-4476-876B-B8FEF4C3DC0B}" type="presParOf" srcId="{5F90A5F5-A539-E14C-B269-41D385F2A16B}" destId="{5A081DA5-464F-A94A-8A8E-B9CE6BA0DCA2}" srcOrd="6" destOrd="0" presId="urn:microsoft.com/office/officeart/2005/8/layout/default"/>
    <dgm:cxn modelId="{02221DF0-126B-4776-BA27-CDEE3C9037D6}" type="presParOf" srcId="{5F90A5F5-A539-E14C-B269-41D385F2A16B}" destId="{A163264C-A012-1945-922A-7E57649DF326}" srcOrd="7" destOrd="0" presId="urn:microsoft.com/office/officeart/2005/8/layout/default"/>
    <dgm:cxn modelId="{66DD205E-B65D-48A6-9378-4D1AE9A3E633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83E0C6D-0245-CA43-8EE0-0FA6FD7654DE}" type="presOf" srcId="{0020C4F1-1836-9C41-9C78-44A1F11A7CE3}" destId="{C3516174-88AA-F14F-8624-9701A0AF1A5F}" srcOrd="0" destOrd="0" presId="urn:microsoft.com/office/officeart/2005/8/layout/default"/>
    <dgm:cxn modelId="{DF9445B4-CBDC-7441-A858-7FB2C8F06615}" type="presOf" srcId="{F8576A18-7C05-4941-8F97-0EAEDB078C7B}" destId="{DF818B26-4FD9-2542-8655-EE8AEE01E38B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DD3DA08F-7731-BF40-8E1B-0342998F7B39}" type="presOf" srcId="{84C9CEC6-BDCB-7046-ACFB-68D83DBC4741}" destId="{5A081DA5-464F-A94A-8A8E-B9CE6BA0DCA2}" srcOrd="0" destOrd="0" presId="urn:microsoft.com/office/officeart/2005/8/layout/default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8CBD0F1D-D9C5-2749-9E3E-301D581AE1EA}" type="presOf" srcId="{75DAC384-D433-BE4F-8931-A208C76792D0}" destId="{5F90A5F5-A539-E14C-B269-41D385F2A16B}" srcOrd="0" destOrd="0" presId="urn:microsoft.com/office/officeart/2005/8/layout/default"/>
    <dgm:cxn modelId="{E40F1D81-C220-0F4C-97C8-D47B0C51B3D0}" type="presOf" srcId="{3A0B205E-2124-7949-B48B-54F54DAAFC2B}" destId="{242592D4-6730-404E-AF64-00167BAD94E6}" srcOrd="0" destOrd="0" presId="urn:microsoft.com/office/officeart/2005/8/layout/default"/>
    <dgm:cxn modelId="{FFA5CCE0-8843-854C-ABAF-5DA770793EBD}" type="presOf" srcId="{8B7C42ED-9F41-2E45-9F2F-5768A3CEB281}" destId="{2EA37B38-2F95-E04C-8A50-A3ECC3339ED1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9C292324-168D-DF41-A5E4-271413E8BF65}" type="presParOf" srcId="{5F90A5F5-A539-E14C-B269-41D385F2A16B}" destId="{DF818B26-4FD9-2542-8655-EE8AEE01E38B}" srcOrd="0" destOrd="0" presId="urn:microsoft.com/office/officeart/2005/8/layout/default"/>
    <dgm:cxn modelId="{5306E9DB-AEB0-DE4F-8379-1476D7A3247C}" type="presParOf" srcId="{5F90A5F5-A539-E14C-B269-41D385F2A16B}" destId="{653B43C5-28D0-7645-8F76-4C972A028C11}" srcOrd="1" destOrd="0" presId="urn:microsoft.com/office/officeart/2005/8/layout/default"/>
    <dgm:cxn modelId="{1FC18BE5-6024-AA48-80DD-4F1AB0A5D426}" type="presParOf" srcId="{5F90A5F5-A539-E14C-B269-41D385F2A16B}" destId="{242592D4-6730-404E-AF64-00167BAD94E6}" srcOrd="2" destOrd="0" presId="urn:microsoft.com/office/officeart/2005/8/layout/default"/>
    <dgm:cxn modelId="{C554BAA4-6F16-7E4F-94AE-9482D4C1899E}" type="presParOf" srcId="{5F90A5F5-A539-E14C-B269-41D385F2A16B}" destId="{F878AAF8-9B0C-5844-888B-B3176F1B4ECA}" srcOrd="3" destOrd="0" presId="urn:microsoft.com/office/officeart/2005/8/layout/default"/>
    <dgm:cxn modelId="{4CBC08CA-566E-7B4A-BF54-3B89C89E9B00}" type="presParOf" srcId="{5F90A5F5-A539-E14C-B269-41D385F2A16B}" destId="{2EA37B38-2F95-E04C-8A50-A3ECC3339ED1}" srcOrd="4" destOrd="0" presId="urn:microsoft.com/office/officeart/2005/8/layout/default"/>
    <dgm:cxn modelId="{60237476-E456-4D4D-ADCB-E0AC63791AF2}" type="presParOf" srcId="{5F90A5F5-A539-E14C-B269-41D385F2A16B}" destId="{E9B92708-FFEA-1F49-9533-1337B43CA932}" srcOrd="5" destOrd="0" presId="urn:microsoft.com/office/officeart/2005/8/layout/default"/>
    <dgm:cxn modelId="{97A61A76-4FD5-9A4A-BBCE-611FEB3B0AAC}" type="presParOf" srcId="{5F90A5F5-A539-E14C-B269-41D385F2A16B}" destId="{5A081DA5-464F-A94A-8A8E-B9CE6BA0DCA2}" srcOrd="6" destOrd="0" presId="urn:microsoft.com/office/officeart/2005/8/layout/default"/>
    <dgm:cxn modelId="{E4FCAD15-9069-2B40-8638-20FC816C8FC3}" type="presParOf" srcId="{5F90A5F5-A539-E14C-B269-41D385F2A16B}" destId="{A163264C-A012-1945-922A-7E57649DF326}" srcOrd="7" destOrd="0" presId="urn:microsoft.com/office/officeart/2005/8/layout/default"/>
    <dgm:cxn modelId="{2C485227-08D3-994A-8570-0C820247DE3A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2449EE8-480C-7347-83BE-E09E07C6F85C}" type="presOf" srcId="{84C9CEC6-BDCB-7046-ACFB-68D83DBC4741}" destId="{5A081DA5-464F-A94A-8A8E-B9CE6BA0DCA2}" srcOrd="0" destOrd="0" presId="urn:microsoft.com/office/officeart/2005/8/layout/default"/>
    <dgm:cxn modelId="{E7396D00-E0AD-F34C-AF7E-20368AD65110}" type="presOf" srcId="{F8576A18-7C05-4941-8F97-0EAEDB078C7B}" destId="{DF818B26-4FD9-2542-8655-EE8AEE01E38B}" srcOrd="0" destOrd="0" presId="urn:microsoft.com/office/officeart/2005/8/layout/default"/>
    <dgm:cxn modelId="{062132F5-E52C-5A43-ADF5-2CDD68A99029}" type="presOf" srcId="{3A0B205E-2124-7949-B48B-54F54DAAFC2B}" destId="{242592D4-6730-404E-AF64-00167BAD94E6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118C67EA-2E5F-684C-9A6D-A234F9363C9E}" type="presOf" srcId="{75DAC384-D433-BE4F-8931-A208C76792D0}" destId="{5F90A5F5-A539-E14C-B269-41D385F2A16B}" srcOrd="0" destOrd="0" presId="urn:microsoft.com/office/officeart/2005/8/layout/default"/>
    <dgm:cxn modelId="{25F99E48-B0FE-F24B-B1A4-A2B5FA635932}" type="presOf" srcId="{0020C4F1-1836-9C41-9C78-44A1F11A7CE3}" destId="{C3516174-88AA-F14F-8624-9701A0AF1A5F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974B206F-E3E6-B649-B959-654EFC8A0C65}" type="presOf" srcId="{8B7C42ED-9F41-2E45-9F2F-5768A3CEB281}" destId="{2EA37B38-2F95-E04C-8A50-A3ECC3339ED1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FCC77C21-3C7C-DC43-803A-B0A64F542EB5}" type="presParOf" srcId="{5F90A5F5-A539-E14C-B269-41D385F2A16B}" destId="{DF818B26-4FD9-2542-8655-EE8AEE01E38B}" srcOrd="0" destOrd="0" presId="urn:microsoft.com/office/officeart/2005/8/layout/default"/>
    <dgm:cxn modelId="{824A9CE8-65E5-7F42-A4F7-4DCDCD73DC0C}" type="presParOf" srcId="{5F90A5F5-A539-E14C-B269-41D385F2A16B}" destId="{653B43C5-28D0-7645-8F76-4C972A028C11}" srcOrd="1" destOrd="0" presId="urn:microsoft.com/office/officeart/2005/8/layout/default"/>
    <dgm:cxn modelId="{E6100323-E517-5947-9CCE-68BC86595637}" type="presParOf" srcId="{5F90A5F5-A539-E14C-B269-41D385F2A16B}" destId="{242592D4-6730-404E-AF64-00167BAD94E6}" srcOrd="2" destOrd="0" presId="urn:microsoft.com/office/officeart/2005/8/layout/default"/>
    <dgm:cxn modelId="{35D3A3F1-9E55-3D40-8AA9-F4DEC455F353}" type="presParOf" srcId="{5F90A5F5-A539-E14C-B269-41D385F2A16B}" destId="{F878AAF8-9B0C-5844-888B-B3176F1B4ECA}" srcOrd="3" destOrd="0" presId="urn:microsoft.com/office/officeart/2005/8/layout/default"/>
    <dgm:cxn modelId="{2DE10096-2385-D744-A0AA-69F2B204D318}" type="presParOf" srcId="{5F90A5F5-A539-E14C-B269-41D385F2A16B}" destId="{2EA37B38-2F95-E04C-8A50-A3ECC3339ED1}" srcOrd="4" destOrd="0" presId="urn:microsoft.com/office/officeart/2005/8/layout/default"/>
    <dgm:cxn modelId="{F70A53FB-AE34-7045-B69B-D3F4056D92A4}" type="presParOf" srcId="{5F90A5F5-A539-E14C-B269-41D385F2A16B}" destId="{E9B92708-FFEA-1F49-9533-1337B43CA932}" srcOrd="5" destOrd="0" presId="urn:microsoft.com/office/officeart/2005/8/layout/default"/>
    <dgm:cxn modelId="{CF910E12-5FAD-6A4C-AB98-D33421C7689B}" type="presParOf" srcId="{5F90A5F5-A539-E14C-B269-41D385F2A16B}" destId="{5A081DA5-464F-A94A-8A8E-B9CE6BA0DCA2}" srcOrd="6" destOrd="0" presId="urn:microsoft.com/office/officeart/2005/8/layout/default"/>
    <dgm:cxn modelId="{08F5B0E8-9228-9E4F-8DA5-F666CDF470ED}" type="presParOf" srcId="{5F90A5F5-A539-E14C-B269-41D385F2A16B}" destId="{A163264C-A012-1945-922A-7E57649DF326}" srcOrd="7" destOrd="0" presId="urn:microsoft.com/office/officeart/2005/8/layout/default"/>
    <dgm:cxn modelId="{66C5A33E-760B-774C-9136-940696C6B458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69A6C4C-FCD3-784D-8976-53076BA6C412}" type="presOf" srcId="{75DAC384-D433-BE4F-8931-A208C76792D0}" destId="{5F90A5F5-A539-E14C-B269-41D385F2A16B}" srcOrd="0" destOrd="0" presId="urn:microsoft.com/office/officeart/2005/8/layout/default"/>
    <dgm:cxn modelId="{2A2FA333-6E39-8A48-97FA-B0BB0A272481}" type="presOf" srcId="{3A0B205E-2124-7949-B48B-54F54DAAFC2B}" destId="{242592D4-6730-404E-AF64-00167BAD94E6}" srcOrd="0" destOrd="0" presId="urn:microsoft.com/office/officeart/2005/8/layout/default"/>
    <dgm:cxn modelId="{460CE4CF-2120-2640-A25E-E43CDD5622E5}" type="presOf" srcId="{84C9CEC6-BDCB-7046-ACFB-68D83DBC4741}" destId="{5A081DA5-464F-A94A-8A8E-B9CE6BA0DCA2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3CA4CF31-9345-4445-BB64-63B8F68B398D}" type="presOf" srcId="{0020C4F1-1836-9C41-9C78-44A1F11A7CE3}" destId="{C3516174-88AA-F14F-8624-9701A0AF1A5F}" srcOrd="0" destOrd="0" presId="urn:microsoft.com/office/officeart/2005/8/layout/default"/>
    <dgm:cxn modelId="{612A004C-EBB6-1345-BDD8-0F75FE1702DB}" type="presOf" srcId="{F8576A18-7C05-4941-8F97-0EAEDB078C7B}" destId="{DF818B26-4FD9-2542-8655-EE8AEE01E38B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A7B4E64C-8566-6749-A9DA-E1785C3AE530}" type="presOf" srcId="{8B7C42ED-9F41-2E45-9F2F-5768A3CEB281}" destId="{2EA37B38-2F95-E04C-8A50-A3ECC3339ED1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87859AD4-310F-5041-AEF4-7702F51A0DA0}" type="presParOf" srcId="{5F90A5F5-A539-E14C-B269-41D385F2A16B}" destId="{DF818B26-4FD9-2542-8655-EE8AEE01E38B}" srcOrd="0" destOrd="0" presId="urn:microsoft.com/office/officeart/2005/8/layout/default"/>
    <dgm:cxn modelId="{78DD1378-1827-AA46-BDC1-1BAADB3736AD}" type="presParOf" srcId="{5F90A5F5-A539-E14C-B269-41D385F2A16B}" destId="{653B43C5-28D0-7645-8F76-4C972A028C11}" srcOrd="1" destOrd="0" presId="urn:microsoft.com/office/officeart/2005/8/layout/default"/>
    <dgm:cxn modelId="{EA105150-8EE3-C547-BAF5-F793FB4A5071}" type="presParOf" srcId="{5F90A5F5-A539-E14C-B269-41D385F2A16B}" destId="{242592D4-6730-404E-AF64-00167BAD94E6}" srcOrd="2" destOrd="0" presId="urn:microsoft.com/office/officeart/2005/8/layout/default"/>
    <dgm:cxn modelId="{37E386A1-CCE3-A749-85BB-5092ACA7D483}" type="presParOf" srcId="{5F90A5F5-A539-E14C-B269-41D385F2A16B}" destId="{F878AAF8-9B0C-5844-888B-B3176F1B4ECA}" srcOrd="3" destOrd="0" presId="urn:microsoft.com/office/officeart/2005/8/layout/default"/>
    <dgm:cxn modelId="{733CFF33-0513-174C-B4A3-3DAE39AE771F}" type="presParOf" srcId="{5F90A5F5-A539-E14C-B269-41D385F2A16B}" destId="{2EA37B38-2F95-E04C-8A50-A3ECC3339ED1}" srcOrd="4" destOrd="0" presId="urn:microsoft.com/office/officeart/2005/8/layout/default"/>
    <dgm:cxn modelId="{7050C71A-2858-084D-AC30-9CA9AB84F3AF}" type="presParOf" srcId="{5F90A5F5-A539-E14C-B269-41D385F2A16B}" destId="{E9B92708-FFEA-1F49-9533-1337B43CA932}" srcOrd="5" destOrd="0" presId="urn:microsoft.com/office/officeart/2005/8/layout/default"/>
    <dgm:cxn modelId="{0003E52E-3628-144D-8995-9A7BF14C8712}" type="presParOf" srcId="{5F90A5F5-A539-E14C-B269-41D385F2A16B}" destId="{5A081DA5-464F-A94A-8A8E-B9CE6BA0DCA2}" srcOrd="6" destOrd="0" presId="urn:microsoft.com/office/officeart/2005/8/layout/default"/>
    <dgm:cxn modelId="{9C6F9600-A7FF-E842-9B21-139330C53BE9}" type="presParOf" srcId="{5F90A5F5-A539-E14C-B269-41D385F2A16B}" destId="{A163264C-A012-1945-922A-7E57649DF326}" srcOrd="7" destOrd="0" presId="urn:microsoft.com/office/officeart/2005/8/layout/default"/>
    <dgm:cxn modelId="{9A721709-B264-834C-B854-9278268F6D19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2934E8E-213E-B548-9BCE-FA2DD6783FDF}" type="presOf" srcId="{0020C4F1-1836-9C41-9C78-44A1F11A7CE3}" destId="{C3516174-88AA-F14F-8624-9701A0AF1A5F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DE51B46E-A33E-4C4C-BE18-C0EE89D03BBE}" type="presOf" srcId="{75DAC384-D433-BE4F-8931-A208C76792D0}" destId="{5F90A5F5-A539-E14C-B269-41D385F2A16B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36756D47-EF69-0343-A36B-DC20BAE29418}" type="presOf" srcId="{3A0B205E-2124-7949-B48B-54F54DAAFC2B}" destId="{242592D4-6730-404E-AF64-00167BAD94E6}" srcOrd="0" destOrd="0" presId="urn:microsoft.com/office/officeart/2005/8/layout/default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0F2CC7A4-EA85-C844-B86F-66B43BD3E77D}" type="presOf" srcId="{84C9CEC6-BDCB-7046-ACFB-68D83DBC4741}" destId="{5A081DA5-464F-A94A-8A8E-B9CE6BA0DCA2}" srcOrd="0" destOrd="0" presId="urn:microsoft.com/office/officeart/2005/8/layout/default"/>
    <dgm:cxn modelId="{173EF11A-FE0A-6C41-83FE-6B1C901EB32F}" type="presOf" srcId="{F8576A18-7C05-4941-8F97-0EAEDB078C7B}" destId="{DF818B26-4FD9-2542-8655-EE8AEE01E38B}" srcOrd="0" destOrd="0" presId="urn:microsoft.com/office/officeart/2005/8/layout/default"/>
    <dgm:cxn modelId="{FE4E26A1-046E-0443-8F2A-D39F82F695A8}" type="presOf" srcId="{8B7C42ED-9F41-2E45-9F2F-5768A3CEB281}" destId="{2EA37B38-2F95-E04C-8A50-A3ECC3339ED1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47C70B90-8188-BB4B-81AF-532897CE68AE}" type="presParOf" srcId="{5F90A5F5-A539-E14C-B269-41D385F2A16B}" destId="{DF818B26-4FD9-2542-8655-EE8AEE01E38B}" srcOrd="0" destOrd="0" presId="urn:microsoft.com/office/officeart/2005/8/layout/default"/>
    <dgm:cxn modelId="{6E1DFA22-E1E3-AA4C-A194-EFD7C306768C}" type="presParOf" srcId="{5F90A5F5-A539-E14C-B269-41D385F2A16B}" destId="{653B43C5-28D0-7645-8F76-4C972A028C11}" srcOrd="1" destOrd="0" presId="urn:microsoft.com/office/officeart/2005/8/layout/default"/>
    <dgm:cxn modelId="{4D8C23FE-C09D-4646-B3BF-F486266867B3}" type="presParOf" srcId="{5F90A5F5-A539-E14C-B269-41D385F2A16B}" destId="{242592D4-6730-404E-AF64-00167BAD94E6}" srcOrd="2" destOrd="0" presId="urn:microsoft.com/office/officeart/2005/8/layout/default"/>
    <dgm:cxn modelId="{B3EB5B61-0F90-D24A-953A-7E65DC729E87}" type="presParOf" srcId="{5F90A5F5-A539-E14C-B269-41D385F2A16B}" destId="{F878AAF8-9B0C-5844-888B-B3176F1B4ECA}" srcOrd="3" destOrd="0" presId="urn:microsoft.com/office/officeart/2005/8/layout/default"/>
    <dgm:cxn modelId="{A5BA74C3-47DB-E247-A373-8A82B6CC88A1}" type="presParOf" srcId="{5F90A5F5-A539-E14C-B269-41D385F2A16B}" destId="{2EA37B38-2F95-E04C-8A50-A3ECC3339ED1}" srcOrd="4" destOrd="0" presId="urn:microsoft.com/office/officeart/2005/8/layout/default"/>
    <dgm:cxn modelId="{84A85B90-EA74-324D-91BC-A4362E0D3500}" type="presParOf" srcId="{5F90A5F5-A539-E14C-B269-41D385F2A16B}" destId="{E9B92708-FFEA-1F49-9533-1337B43CA932}" srcOrd="5" destOrd="0" presId="urn:microsoft.com/office/officeart/2005/8/layout/default"/>
    <dgm:cxn modelId="{C691AB91-C9CC-8443-AD18-D756F31BA4A2}" type="presParOf" srcId="{5F90A5F5-A539-E14C-B269-41D385F2A16B}" destId="{5A081DA5-464F-A94A-8A8E-B9CE6BA0DCA2}" srcOrd="6" destOrd="0" presId="urn:microsoft.com/office/officeart/2005/8/layout/default"/>
    <dgm:cxn modelId="{AD2B4F5C-811E-4048-B79E-6A201B25563C}" type="presParOf" srcId="{5F90A5F5-A539-E14C-B269-41D385F2A16B}" destId="{A163264C-A012-1945-922A-7E57649DF326}" srcOrd="7" destOrd="0" presId="urn:microsoft.com/office/officeart/2005/8/layout/default"/>
    <dgm:cxn modelId="{E71F1F0F-77F9-164D-9BCB-918152ED0793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E5DD526F-A51E-C24F-8A6C-7B878E109F04}" type="presOf" srcId="{75DAC384-D433-BE4F-8931-A208C76792D0}" destId="{5F90A5F5-A539-E14C-B269-41D385F2A16B}" srcOrd="0" destOrd="0" presId="urn:microsoft.com/office/officeart/2005/8/layout/default"/>
    <dgm:cxn modelId="{0940089C-A6E3-0C4D-B792-79C5CA918949}" type="presOf" srcId="{0020C4F1-1836-9C41-9C78-44A1F11A7CE3}" destId="{C3516174-88AA-F14F-8624-9701A0AF1A5F}" srcOrd="0" destOrd="0" presId="urn:microsoft.com/office/officeart/2005/8/layout/default"/>
    <dgm:cxn modelId="{754B774E-87F8-F643-9219-C55342CB67E0}" type="presOf" srcId="{3A0B205E-2124-7949-B48B-54F54DAAFC2B}" destId="{242592D4-6730-404E-AF64-00167BAD94E6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3ADEBDA9-D5ED-484E-855D-8FF854F98249}" type="presOf" srcId="{8B7C42ED-9F41-2E45-9F2F-5768A3CEB281}" destId="{2EA37B38-2F95-E04C-8A50-A3ECC3339ED1}" srcOrd="0" destOrd="0" presId="urn:microsoft.com/office/officeart/2005/8/layout/default"/>
    <dgm:cxn modelId="{2E791BD3-0573-7F4A-9A1F-8B9D4083F658}" type="presOf" srcId="{84C9CEC6-BDCB-7046-ACFB-68D83DBC4741}" destId="{5A081DA5-464F-A94A-8A8E-B9CE6BA0DCA2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55F4B9E4-A09E-B240-B9BF-4ACC2E5999F2}" type="presOf" srcId="{F8576A18-7C05-4941-8F97-0EAEDB078C7B}" destId="{DF818B26-4FD9-2542-8655-EE8AEE01E38B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30AC326A-BC03-DA4B-8732-EC8E284032AA}" type="presParOf" srcId="{5F90A5F5-A539-E14C-B269-41D385F2A16B}" destId="{DF818B26-4FD9-2542-8655-EE8AEE01E38B}" srcOrd="0" destOrd="0" presId="urn:microsoft.com/office/officeart/2005/8/layout/default"/>
    <dgm:cxn modelId="{419DD138-2F1D-B740-AB20-BAAC9C15AC38}" type="presParOf" srcId="{5F90A5F5-A539-E14C-B269-41D385F2A16B}" destId="{653B43C5-28D0-7645-8F76-4C972A028C11}" srcOrd="1" destOrd="0" presId="urn:microsoft.com/office/officeart/2005/8/layout/default"/>
    <dgm:cxn modelId="{6F25AF9C-7834-7341-BB28-8C9989AB2796}" type="presParOf" srcId="{5F90A5F5-A539-E14C-B269-41D385F2A16B}" destId="{242592D4-6730-404E-AF64-00167BAD94E6}" srcOrd="2" destOrd="0" presId="urn:microsoft.com/office/officeart/2005/8/layout/default"/>
    <dgm:cxn modelId="{FF18BC1C-56B3-CA45-B313-410DE1E7434C}" type="presParOf" srcId="{5F90A5F5-A539-E14C-B269-41D385F2A16B}" destId="{F878AAF8-9B0C-5844-888B-B3176F1B4ECA}" srcOrd="3" destOrd="0" presId="urn:microsoft.com/office/officeart/2005/8/layout/default"/>
    <dgm:cxn modelId="{90F0398D-485F-CE44-B8D4-7279FAA10EEC}" type="presParOf" srcId="{5F90A5F5-A539-E14C-B269-41D385F2A16B}" destId="{2EA37B38-2F95-E04C-8A50-A3ECC3339ED1}" srcOrd="4" destOrd="0" presId="urn:microsoft.com/office/officeart/2005/8/layout/default"/>
    <dgm:cxn modelId="{1B686742-896C-D246-A1E1-0D8E991134BC}" type="presParOf" srcId="{5F90A5F5-A539-E14C-B269-41D385F2A16B}" destId="{E9B92708-FFEA-1F49-9533-1337B43CA932}" srcOrd="5" destOrd="0" presId="urn:microsoft.com/office/officeart/2005/8/layout/default"/>
    <dgm:cxn modelId="{CDF6B78B-B729-6B4B-97FE-26BA3D168532}" type="presParOf" srcId="{5F90A5F5-A539-E14C-B269-41D385F2A16B}" destId="{5A081DA5-464F-A94A-8A8E-B9CE6BA0DCA2}" srcOrd="6" destOrd="0" presId="urn:microsoft.com/office/officeart/2005/8/layout/default"/>
    <dgm:cxn modelId="{3144A20E-58E1-2249-ABF9-B576357B8861}" type="presParOf" srcId="{5F90A5F5-A539-E14C-B269-41D385F2A16B}" destId="{A163264C-A012-1945-922A-7E57649DF326}" srcOrd="7" destOrd="0" presId="urn:microsoft.com/office/officeart/2005/8/layout/default"/>
    <dgm:cxn modelId="{B2B11F5D-0878-4240-9784-A60DBA9AADD9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D3D3E520-6A4B-AA46-8B4C-15ACE1F49F97}" type="presOf" srcId="{F8576A18-7C05-4941-8F97-0EAEDB078C7B}" destId="{DF818B26-4FD9-2542-8655-EE8AEE01E38B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354D43B3-201F-9A46-869C-AC5541647F57}" type="presOf" srcId="{0020C4F1-1836-9C41-9C78-44A1F11A7CE3}" destId="{C3516174-88AA-F14F-8624-9701A0AF1A5F}" srcOrd="0" destOrd="0" presId="urn:microsoft.com/office/officeart/2005/8/layout/default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8C273636-8B91-9C49-89BD-578E503EBDD6}" type="presOf" srcId="{84C9CEC6-BDCB-7046-ACFB-68D83DBC4741}" destId="{5A081DA5-464F-A94A-8A8E-B9CE6BA0DCA2}" srcOrd="0" destOrd="0" presId="urn:microsoft.com/office/officeart/2005/8/layout/default"/>
    <dgm:cxn modelId="{CDE9B37F-2E56-6A43-89FD-798196EA251A}" type="presOf" srcId="{8B7C42ED-9F41-2E45-9F2F-5768A3CEB281}" destId="{2EA37B38-2F95-E04C-8A50-A3ECC3339ED1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F7A2E9CB-9EAB-A84B-9FC3-263575EAED84}" type="presOf" srcId="{3A0B205E-2124-7949-B48B-54F54DAAFC2B}" destId="{242592D4-6730-404E-AF64-00167BAD94E6}" srcOrd="0" destOrd="0" presId="urn:microsoft.com/office/officeart/2005/8/layout/default"/>
    <dgm:cxn modelId="{4E03E9FC-D608-534A-9E0E-5435595AEBB8}" type="presOf" srcId="{75DAC384-D433-BE4F-8931-A208C76792D0}" destId="{5F90A5F5-A539-E14C-B269-41D385F2A16B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638C9D45-3BDB-3D46-9A47-B6A4C60C893A}" type="presParOf" srcId="{5F90A5F5-A539-E14C-B269-41D385F2A16B}" destId="{DF818B26-4FD9-2542-8655-EE8AEE01E38B}" srcOrd="0" destOrd="0" presId="urn:microsoft.com/office/officeart/2005/8/layout/default"/>
    <dgm:cxn modelId="{78D32502-1D36-E847-9877-2C0F76CD7A9D}" type="presParOf" srcId="{5F90A5F5-A539-E14C-B269-41D385F2A16B}" destId="{653B43C5-28D0-7645-8F76-4C972A028C11}" srcOrd="1" destOrd="0" presId="urn:microsoft.com/office/officeart/2005/8/layout/default"/>
    <dgm:cxn modelId="{F0712D36-37A8-7E4E-B0B7-5CC1BC544DE9}" type="presParOf" srcId="{5F90A5F5-A539-E14C-B269-41D385F2A16B}" destId="{242592D4-6730-404E-AF64-00167BAD94E6}" srcOrd="2" destOrd="0" presId="urn:microsoft.com/office/officeart/2005/8/layout/default"/>
    <dgm:cxn modelId="{451A3B9C-B8E4-FD4C-8B59-ACA198C0186A}" type="presParOf" srcId="{5F90A5F5-A539-E14C-B269-41D385F2A16B}" destId="{F878AAF8-9B0C-5844-888B-B3176F1B4ECA}" srcOrd="3" destOrd="0" presId="urn:microsoft.com/office/officeart/2005/8/layout/default"/>
    <dgm:cxn modelId="{044AA6E0-B2F9-E94E-9A60-529A04FA89BE}" type="presParOf" srcId="{5F90A5F5-A539-E14C-B269-41D385F2A16B}" destId="{2EA37B38-2F95-E04C-8A50-A3ECC3339ED1}" srcOrd="4" destOrd="0" presId="urn:microsoft.com/office/officeart/2005/8/layout/default"/>
    <dgm:cxn modelId="{FB091ED5-CA89-0C43-AB87-F419E8546D0C}" type="presParOf" srcId="{5F90A5F5-A539-E14C-B269-41D385F2A16B}" destId="{E9B92708-FFEA-1F49-9533-1337B43CA932}" srcOrd="5" destOrd="0" presId="urn:microsoft.com/office/officeart/2005/8/layout/default"/>
    <dgm:cxn modelId="{DEF58954-3157-1F48-AC07-E7ABACB565AC}" type="presParOf" srcId="{5F90A5F5-A539-E14C-B269-41D385F2A16B}" destId="{5A081DA5-464F-A94A-8A8E-B9CE6BA0DCA2}" srcOrd="6" destOrd="0" presId="urn:microsoft.com/office/officeart/2005/8/layout/default"/>
    <dgm:cxn modelId="{B12B6817-5AA0-FB44-A9C6-5D73AFBE433B}" type="presParOf" srcId="{5F90A5F5-A539-E14C-B269-41D385F2A16B}" destId="{A163264C-A012-1945-922A-7E57649DF326}" srcOrd="7" destOrd="0" presId="urn:microsoft.com/office/officeart/2005/8/layout/default"/>
    <dgm:cxn modelId="{9B08DE98-26FF-9446-8EDC-59629D2B59A0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1D34871-4E09-4FBD-863D-C1AE37ADD121}" type="presOf" srcId="{8B7C42ED-9F41-2E45-9F2F-5768A3CEB281}" destId="{2EA37B38-2F95-E04C-8A50-A3ECC3339ED1}" srcOrd="0" destOrd="0" presId="urn:microsoft.com/office/officeart/2005/8/layout/default"/>
    <dgm:cxn modelId="{320D0035-C99B-4C0F-BE7F-AD2191873FE6}" type="presOf" srcId="{3A0B205E-2124-7949-B48B-54F54DAAFC2B}" destId="{242592D4-6730-404E-AF64-00167BAD94E6}" srcOrd="0" destOrd="0" presId="urn:microsoft.com/office/officeart/2005/8/layout/default"/>
    <dgm:cxn modelId="{73F580CC-9433-49AA-93C5-6491D6B23D01}" type="presOf" srcId="{84C9CEC6-BDCB-7046-ACFB-68D83DBC4741}" destId="{5A081DA5-464F-A94A-8A8E-B9CE6BA0DCA2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CB0785FA-3889-4F54-86DC-77AAE76F7778}" type="presOf" srcId="{F8576A18-7C05-4941-8F97-0EAEDB078C7B}" destId="{DF818B26-4FD9-2542-8655-EE8AEE01E38B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083F5FA3-4D0A-4C04-BBA9-4A3A7892A4FA}" type="presOf" srcId="{0020C4F1-1836-9C41-9C78-44A1F11A7CE3}" destId="{C3516174-88AA-F14F-8624-9701A0AF1A5F}" srcOrd="0" destOrd="0" presId="urn:microsoft.com/office/officeart/2005/8/layout/default"/>
    <dgm:cxn modelId="{EEF61812-7900-443E-8B79-DE99E55B2914}" type="presOf" srcId="{75DAC384-D433-BE4F-8931-A208C76792D0}" destId="{5F90A5F5-A539-E14C-B269-41D385F2A16B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15AA70B4-31BB-4A85-BC1A-D1F3833088F4}" type="presParOf" srcId="{5F90A5F5-A539-E14C-B269-41D385F2A16B}" destId="{DF818B26-4FD9-2542-8655-EE8AEE01E38B}" srcOrd="0" destOrd="0" presId="urn:microsoft.com/office/officeart/2005/8/layout/default"/>
    <dgm:cxn modelId="{FFB72A9C-6B46-4A5A-8901-9E741FB0043F}" type="presParOf" srcId="{5F90A5F5-A539-E14C-B269-41D385F2A16B}" destId="{653B43C5-28D0-7645-8F76-4C972A028C11}" srcOrd="1" destOrd="0" presId="urn:microsoft.com/office/officeart/2005/8/layout/default"/>
    <dgm:cxn modelId="{A0EB6886-0F91-4400-AFE8-F3B4E1589882}" type="presParOf" srcId="{5F90A5F5-A539-E14C-B269-41D385F2A16B}" destId="{242592D4-6730-404E-AF64-00167BAD94E6}" srcOrd="2" destOrd="0" presId="urn:microsoft.com/office/officeart/2005/8/layout/default"/>
    <dgm:cxn modelId="{A5BBAAD6-D39C-4E98-BDB7-01845BA1624E}" type="presParOf" srcId="{5F90A5F5-A539-E14C-B269-41D385F2A16B}" destId="{F878AAF8-9B0C-5844-888B-B3176F1B4ECA}" srcOrd="3" destOrd="0" presId="urn:microsoft.com/office/officeart/2005/8/layout/default"/>
    <dgm:cxn modelId="{4A8AEBA7-A019-4254-B1C6-D78EC50A74D9}" type="presParOf" srcId="{5F90A5F5-A539-E14C-B269-41D385F2A16B}" destId="{2EA37B38-2F95-E04C-8A50-A3ECC3339ED1}" srcOrd="4" destOrd="0" presId="urn:microsoft.com/office/officeart/2005/8/layout/default"/>
    <dgm:cxn modelId="{62D9A652-F4F8-4CAF-A145-0E897E17DAC2}" type="presParOf" srcId="{5F90A5F5-A539-E14C-B269-41D385F2A16B}" destId="{E9B92708-FFEA-1F49-9533-1337B43CA932}" srcOrd="5" destOrd="0" presId="urn:microsoft.com/office/officeart/2005/8/layout/default"/>
    <dgm:cxn modelId="{8D1E1DC8-C712-4FC1-ACC1-27AA6D05B564}" type="presParOf" srcId="{5F90A5F5-A539-E14C-B269-41D385F2A16B}" destId="{5A081DA5-464F-A94A-8A8E-B9CE6BA0DCA2}" srcOrd="6" destOrd="0" presId="urn:microsoft.com/office/officeart/2005/8/layout/default"/>
    <dgm:cxn modelId="{56B96E70-01C1-4597-B744-00382C6B63C0}" type="presParOf" srcId="{5F90A5F5-A539-E14C-B269-41D385F2A16B}" destId="{A163264C-A012-1945-922A-7E57649DF326}" srcOrd="7" destOrd="0" presId="urn:microsoft.com/office/officeart/2005/8/layout/default"/>
    <dgm:cxn modelId="{EA7B60A4-C1C5-443A-9DD6-3D86D9B59B5C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B9A9F0A-7E31-DD40-8580-65503762F8F7}" type="presOf" srcId="{75DAC384-D433-BE4F-8931-A208C76792D0}" destId="{5F90A5F5-A539-E14C-B269-41D385F2A16B}" srcOrd="0" destOrd="0" presId="urn:microsoft.com/office/officeart/2005/8/layout/default"/>
    <dgm:cxn modelId="{9263F519-AD44-794D-90C9-59793966F73C}" type="presOf" srcId="{84C9CEC6-BDCB-7046-ACFB-68D83DBC4741}" destId="{5A081DA5-464F-A94A-8A8E-B9CE6BA0DCA2}" srcOrd="0" destOrd="0" presId="urn:microsoft.com/office/officeart/2005/8/layout/default"/>
    <dgm:cxn modelId="{C0613CA2-D275-514B-97DD-EAC13B7C7CD5}" type="presOf" srcId="{3A0B205E-2124-7949-B48B-54F54DAAFC2B}" destId="{242592D4-6730-404E-AF64-00167BAD94E6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61EFA9EA-2340-B748-A6BE-0EF5CEF2EA75}" type="presOf" srcId="{F8576A18-7C05-4941-8F97-0EAEDB078C7B}" destId="{DF818B26-4FD9-2542-8655-EE8AEE01E38B}" srcOrd="0" destOrd="0" presId="urn:microsoft.com/office/officeart/2005/8/layout/default"/>
    <dgm:cxn modelId="{8AC41D6E-8762-FD4E-9FB4-3A70616AC936}" type="presOf" srcId="{0020C4F1-1836-9C41-9C78-44A1F11A7CE3}" destId="{C3516174-88AA-F14F-8624-9701A0AF1A5F}" srcOrd="0" destOrd="0" presId="urn:microsoft.com/office/officeart/2005/8/layout/default"/>
    <dgm:cxn modelId="{F0738D38-C479-F240-A309-B870881BE8F2}" type="presOf" srcId="{8B7C42ED-9F41-2E45-9F2F-5768A3CEB281}" destId="{2EA37B38-2F95-E04C-8A50-A3ECC3339ED1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034479B7-92A0-5B45-963C-AE609485C63B}" type="presParOf" srcId="{5F90A5F5-A539-E14C-B269-41D385F2A16B}" destId="{DF818B26-4FD9-2542-8655-EE8AEE01E38B}" srcOrd="0" destOrd="0" presId="urn:microsoft.com/office/officeart/2005/8/layout/default"/>
    <dgm:cxn modelId="{DDC4DEB7-0D04-AE40-BAA2-D10FAA8477A8}" type="presParOf" srcId="{5F90A5F5-A539-E14C-B269-41D385F2A16B}" destId="{653B43C5-28D0-7645-8F76-4C972A028C11}" srcOrd="1" destOrd="0" presId="urn:microsoft.com/office/officeart/2005/8/layout/default"/>
    <dgm:cxn modelId="{B403DD58-DA5C-254D-ADAB-8B548A24A2D6}" type="presParOf" srcId="{5F90A5F5-A539-E14C-B269-41D385F2A16B}" destId="{242592D4-6730-404E-AF64-00167BAD94E6}" srcOrd="2" destOrd="0" presId="urn:microsoft.com/office/officeart/2005/8/layout/default"/>
    <dgm:cxn modelId="{70765F1F-8633-014A-BADD-3D9B5332E90C}" type="presParOf" srcId="{5F90A5F5-A539-E14C-B269-41D385F2A16B}" destId="{F878AAF8-9B0C-5844-888B-B3176F1B4ECA}" srcOrd="3" destOrd="0" presId="urn:microsoft.com/office/officeart/2005/8/layout/default"/>
    <dgm:cxn modelId="{16171AD2-E100-CC47-B1A3-06A8A7B79AE2}" type="presParOf" srcId="{5F90A5F5-A539-E14C-B269-41D385F2A16B}" destId="{2EA37B38-2F95-E04C-8A50-A3ECC3339ED1}" srcOrd="4" destOrd="0" presId="urn:microsoft.com/office/officeart/2005/8/layout/default"/>
    <dgm:cxn modelId="{EB6DB688-062D-BA48-A629-9390C6B06391}" type="presParOf" srcId="{5F90A5F5-A539-E14C-B269-41D385F2A16B}" destId="{E9B92708-FFEA-1F49-9533-1337B43CA932}" srcOrd="5" destOrd="0" presId="urn:microsoft.com/office/officeart/2005/8/layout/default"/>
    <dgm:cxn modelId="{49C2B0E5-457E-524F-BF36-54DC16702F06}" type="presParOf" srcId="{5F90A5F5-A539-E14C-B269-41D385F2A16B}" destId="{5A081DA5-464F-A94A-8A8E-B9CE6BA0DCA2}" srcOrd="6" destOrd="0" presId="urn:microsoft.com/office/officeart/2005/8/layout/default"/>
    <dgm:cxn modelId="{DE4C13BE-B8BD-F54E-B184-CAD510B9BBEE}" type="presParOf" srcId="{5F90A5F5-A539-E14C-B269-41D385F2A16B}" destId="{A163264C-A012-1945-922A-7E57649DF326}" srcOrd="7" destOrd="0" presId="urn:microsoft.com/office/officeart/2005/8/layout/default"/>
    <dgm:cxn modelId="{1CBE1E17-67A9-F04A-AC03-6008F486993B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BD7708B-2B1B-3843-AC62-50EB18F8B85A}" type="presOf" srcId="{3A0B205E-2124-7949-B48B-54F54DAAFC2B}" destId="{242592D4-6730-404E-AF64-00167BAD94E6}" srcOrd="0" destOrd="0" presId="urn:microsoft.com/office/officeart/2005/8/layout/default"/>
    <dgm:cxn modelId="{9C277C3C-B2B3-D943-8411-E42AD880150D}" type="presOf" srcId="{8B7C42ED-9F41-2E45-9F2F-5768A3CEB281}" destId="{2EA37B38-2F95-E04C-8A50-A3ECC3339ED1}" srcOrd="0" destOrd="0" presId="urn:microsoft.com/office/officeart/2005/8/layout/default"/>
    <dgm:cxn modelId="{B64B1533-E859-D742-9C62-0DE5C73C68B0}" type="presOf" srcId="{84C9CEC6-BDCB-7046-ACFB-68D83DBC4741}" destId="{5A081DA5-464F-A94A-8A8E-B9CE6BA0DCA2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6B838F84-0AD4-064D-BCB7-E9C8AE93FD3A}" type="presOf" srcId="{F8576A18-7C05-4941-8F97-0EAEDB078C7B}" destId="{DF818B26-4FD9-2542-8655-EE8AEE01E38B}" srcOrd="0" destOrd="0" presId="urn:microsoft.com/office/officeart/2005/8/layout/default"/>
    <dgm:cxn modelId="{AE6292CE-94AB-5042-A92A-ECB4AA49BE2A}" type="presOf" srcId="{75DAC384-D433-BE4F-8931-A208C76792D0}" destId="{5F90A5F5-A539-E14C-B269-41D385F2A16B}" srcOrd="0" destOrd="0" presId="urn:microsoft.com/office/officeart/2005/8/layout/default"/>
    <dgm:cxn modelId="{3363611E-157C-6840-A252-932244C0FDEA}" type="presOf" srcId="{0020C4F1-1836-9C41-9C78-44A1F11A7CE3}" destId="{C3516174-88AA-F14F-8624-9701A0AF1A5F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AAE83648-2232-364A-8F5E-D5923EE76BC9}" type="presParOf" srcId="{5F90A5F5-A539-E14C-B269-41D385F2A16B}" destId="{DF818B26-4FD9-2542-8655-EE8AEE01E38B}" srcOrd="0" destOrd="0" presId="urn:microsoft.com/office/officeart/2005/8/layout/default"/>
    <dgm:cxn modelId="{7102C27C-38A0-934E-8EA8-775474FE2510}" type="presParOf" srcId="{5F90A5F5-A539-E14C-B269-41D385F2A16B}" destId="{653B43C5-28D0-7645-8F76-4C972A028C11}" srcOrd="1" destOrd="0" presId="urn:microsoft.com/office/officeart/2005/8/layout/default"/>
    <dgm:cxn modelId="{4AAC4F68-9C25-5746-A3B5-CB7FBA37B6DB}" type="presParOf" srcId="{5F90A5F5-A539-E14C-B269-41D385F2A16B}" destId="{242592D4-6730-404E-AF64-00167BAD94E6}" srcOrd="2" destOrd="0" presId="urn:microsoft.com/office/officeart/2005/8/layout/default"/>
    <dgm:cxn modelId="{55C29CF1-1F18-3441-B93F-65AC33756A9B}" type="presParOf" srcId="{5F90A5F5-A539-E14C-B269-41D385F2A16B}" destId="{F878AAF8-9B0C-5844-888B-B3176F1B4ECA}" srcOrd="3" destOrd="0" presId="urn:microsoft.com/office/officeart/2005/8/layout/default"/>
    <dgm:cxn modelId="{5A506741-6808-AF4E-8718-56AD23A67453}" type="presParOf" srcId="{5F90A5F5-A539-E14C-B269-41D385F2A16B}" destId="{2EA37B38-2F95-E04C-8A50-A3ECC3339ED1}" srcOrd="4" destOrd="0" presId="urn:microsoft.com/office/officeart/2005/8/layout/default"/>
    <dgm:cxn modelId="{3341DE50-48DF-B14C-912D-20DA2DF8076B}" type="presParOf" srcId="{5F90A5F5-A539-E14C-B269-41D385F2A16B}" destId="{E9B92708-FFEA-1F49-9533-1337B43CA932}" srcOrd="5" destOrd="0" presId="urn:microsoft.com/office/officeart/2005/8/layout/default"/>
    <dgm:cxn modelId="{DEE86BA5-94E8-9745-BD01-42287427565A}" type="presParOf" srcId="{5F90A5F5-A539-E14C-B269-41D385F2A16B}" destId="{5A081DA5-464F-A94A-8A8E-B9CE6BA0DCA2}" srcOrd="6" destOrd="0" presId="urn:microsoft.com/office/officeart/2005/8/layout/default"/>
    <dgm:cxn modelId="{E2514C03-8CE4-7A4E-B259-BD73CE762B80}" type="presParOf" srcId="{5F90A5F5-A539-E14C-B269-41D385F2A16B}" destId="{A163264C-A012-1945-922A-7E57649DF326}" srcOrd="7" destOrd="0" presId="urn:microsoft.com/office/officeart/2005/8/layout/default"/>
    <dgm:cxn modelId="{9A3D0ECF-D27F-5A49-B479-FEE22B952493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E6B5229D-1FEA-C545-A5B5-C7807D891924}" type="presOf" srcId="{3A0B205E-2124-7949-B48B-54F54DAAFC2B}" destId="{242592D4-6730-404E-AF64-00167BAD94E6}" srcOrd="0" destOrd="0" presId="urn:microsoft.com/office/officeart/2005/8/layout/default"/>
    <dgm:cxn modelId="{64559AA1-CE30-8C43-821C-050B43EEB109}" type="presOf" srcId="{8B7C42ED-9F41-2E45-9F2F-5768A3CEB281}" destId="{2EA37B38-2F95-E04C-8A50-A3ECC3339ED1}" srcOrd="0" destOrd="0" presId="urn:microsoft.com/office/officeart/2005/8/layout/default"/>
    <dgm:cxn modelId="{B39EB623-8F62-254F-9FB7-7BCC7C08A0D5}" type="presOf" srcId="{84C9CEC6-BDCB-7046-ACFB-68D83DBC4741}" destId="{5A081DA5-464F-A94A-8A8E-B9CE6BA0DCA2}" srcOrd="0" destOrd="0" presId="urn:microsoft.com/office/officeart/2005/8/layout/default"/>
    <dgm:cxn modelId="{4991E49E-7F84-6949-85FF-D0393E74BD90}" type="presOf" srcId="{75DAC384-D433-BE4F-8931-A208C76792D0}" destId="{5F90A5F5-A539-E14C-B269-41D385F2A16B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C91BE7BF-EB7B-DE42-A89C-AF494E5821D8}" type="presOf" srcId="{0020C4F1-1836-9C41-9C78-44A1F11A7CE3}" destId="{C3516174-88AA-F14F-8624-9701A0AF1A5F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B6CC4E01-7287-3C46-AC7A-1B7F563FA430}" type="presOf" srcId="{F8576A18-7C05-4941-8F97-0EAEDB078C7B}" destId="{DF818B26-4FD9-2542-8655-EE8AEE01E38B}" srcOrd="0" destOrd="0" presId="urn:microsoft.com/office/officeart/2005/8/layout/default"/>
    <dgm:cxn modelId="{54DADC79-3886-064C-8E53-C9BEF4D9F77E}" type="presParOf" srcId="{5F90A5F5-A539-E14C-B269-41D385F2A16B}" destId="{DF818B26-4FD9-2542-8655-EE8AEE01E38B}" srcOrd="0" destOrd="0" presId="urn:microsoft.com/office/officeart/2005/8/layout/default"/>
    <dgm:cxn modelId="{758FCA93-8C2A-9841-A86A-D380F035621C}" type="presParOf" srcId="{5F90A5F5-A539-E14C-B269-41D385F2A16B}" destId="{653B43C5-28D0-7645-8F76-4C972A028C11}" srcOrd="1" destOrd="0" presId="urn:microsoft.com/office/officeart/2005/8/layout/default"/>
    <dgm:cxn modelId="{08ED904A-2EE8-ED49-85FF-58C807563E1E}" type="presParOf" srcId="{5F90A5F5-A539-E14C-B269-41D385F2A16B}" destId="{242592D4-6730-404E-AF64-00167BAD94E6}" srcOrd="2" destOrd="0" presId="urn:microsoft.com/office/officeart/2005/8/layout/default"/>
    <dgm:cxn modelId="{C95C734E-FABD-3840-BD47-76E7638AE5A8}" type="presParOf" srcId="{5F90A5F5-A539-E14C-B269-41D385F2A16B}" destId="{F878AAF8-9B0C-5844-888B-B3176F1B4ECA}" srcOrd="3" destOrd="0" presId="urn:microsoft.com/office/officeart/2005/8/layout/default"/>
    <dgm:cxn modelId="{06F0C1EF-B4FA-1245-835D-3024A1EE9B1E}" type="presParOf" srcId="{5F90A5F5-A539-E14C-B269-41D385F2A16B}" destId="{2EA37B38-2F95-E04C-8A50-A3ECC3339ED1}" srcOrd="4" destOrd="0" presId="urn:microsoft.com/office/officeart/2005/8/layout/default"/>
    <dgm:cxn modelId="{21A88239-6446-9047-B0A4-AC07FCBF3F93}" type="presParOf" srcId="{5F90A5F5-A539-E14C-B269-41D385F2A16B}" destId="{E9B92708-FFEA-1F49-9533-1337B43CA932}" srcOrd="5" destOrd="0" presId="urn:microsoft.com/office/officeart/2005/8/layout/default"/>
    <dgm:cxn modelId="{C249497A-EBCC-644F-88A9-D41FFA11AF07}" type="presParOf" srcId="{5F90A5F5-A539-E14C-B269-41D385F2A16B}" destId="{5A081DA5-464F-A94A-8A8E-B9CE6BA0DCA2}" srcOrd="6" destOrd="0" presId="urn:microsoft.com/office/officeart/2005/8/layout/default"/>
    <dgm:cxn modelId="{6E42BF1E-92ED-0A4A-80F0-051D24FBC436}" type="presParOf" srcId="{5F90A5F5-A539-E14C-B269-41D385F2A16B}" destId="{A163264C-A012-1945-922A-7E57649DF326}" srcOrd="7" destOrd="0" presId="urn:microsoft.com/office/officeart/2005/8/layout/default"/>
    <dgm:cxn modelId="{DBF8E6AB-173D-EC41-8F28-BABBBC17B116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200B71F-BA17-DD48-BACB-CA224599ED65}" type="presOf" srcId="{84C9CEC6-BDCB-7046-ACFB-68D83DBC4741}" destId="{5A081DA5-464F-A94A-8A8E-B9CE6BA0DCA2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A9B75C50-0376-534F-B41C-325AB25F308A}" type="presOf" srcId="{3A0B205E-2124-7949-B48B-54F54DAAFC2B}" destId="{242592D4-6730-404E-AF64-00167BAD94E6}" srcOrd="0" destOrd="0" presId="urn:microsoft.com/office/officeart/2005/8/layout/default"/>
    <dgm:cxn modelId="{081E214A-D04D-6D4D-811A-7ABA1294C5B2}" type="presOf" srcId="{0020C4F1-1836-9C41-9C78-44A1F11A7CE3}" destId="{C3516174-88AA-F14F-8624-9701A0AF1A5F}" srcOrd="0" destOrd="0" presId="urn:microsoft.com/office/officeart/2005/8/layout/default"/>
    <dgm:cxn modelId="{672EA77E-8929-7745-84DD-B5B482E231EE}" type="presOf" srcId="{F8576A18-7C05-4941-8F97-0EAEDB078C7B}" destId="{DF818B26-4FD9-2542-8655-EE8AEE01E38B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63D55AF2-8BAF-C14C-8134-D73486A42C14}" type="presOf" srcId="{75DAC384-D433-BE4F-8931-A208C76792D0}" destId="{5F90A5F5-A539-E14C-B269-41D385F2A16B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006E72A6-3281-CA48-97E5-10FB57A87122}" type="presOf" srcId="{8B7C42ED-9F41-2E45-9F2F-5768A3CEB281}" destId="{2EA37B38-2F95-E04C-8A50-A3ECC3339ED1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6516A28A-2B93-A54C-976D-50F24BB77926}" type="presParOf" srcId="{5F90A5F5-A539-E14C-B269-41D385F2A16B}" destId="{DF818B26-4FD9-2542-8655-EE8AEE01E38B}" srcOrd="0" destOrd="0" presId="urn:microsoft.com/office/officeart/2005/8/layout/default"/>
    <dgm:cxn modelId="{8F62D067-6447-1F48-A095-B496B53B1233}" type="presParOf" srcId="{5F90A5F5-A539-E14C-B269-41D385F2A16B}" destId="{653B43C5-28D0-7645-8F76-4C972A028C11}" srcOrd="1" destOrd="0" presId="urn:microsoft.com/office/officeart/2005/8/layout/default"/>
    <dgm:cxn modelId="{3F323057-8271-0144-8EE9-0F03224A6635}" type="presParOf" srcId="{5F90A5F5-A539-E14C-B269-41D385F2A16B}" destId="{242592D4-6730-404E-AF64-00167BAD94E6}" srcOrd="2" destOrd="0" presId="urn:microsoft.com/office/officeart/2005/8/layout/default"/>
    <dgm:cxn modelId="{314E538C-3302-8946-80F7-EDCE6C9C34F7}" type="presParOf" srcId="{5F90A5F5-A539-E14C-B269-41D385F2A16B}" destId="{F878AAF8-9B0C-5844-888B-B3176F1B4ECA}" srcOrd="3" destOrd="0" presId="urn:microsoft.com/office/officeart/2005/8/layout/default"/>
    <dgm:cxn modelId="{4CD4FA1F-F09A-FA46-9C63-ED6B45674978}" type="presParOf" srcId="{5F90A5F5-A539-E14C-B269-41D385F2A16B}" destId="{2EA37B38-2F95-E04C-8A50-A3ECC3339ED1}" srcOrd="4" destOrd="0" presId="urn:microsoft.com/office/officeart/2005/8/layout/default"/>
    <dgm:cxn modelId="{021634CC-8CA9-054E-B8AA-922A9C9C480D}" type="presParOf" srcId="{5F90A5F5-A539-E14C-B269-41D385F2A16B}" destId="{E9B92708-FFEA-1F49-9533-1337B43CA932}" srcOrd="5" destOrd="0" presId="urn:microsoft.com/office/officeart/2005/8/layout/default"/>
    <dgm:cxn modelId="{F6980BCA-39F5-4E47-B06A-D4AA4EB7EDDE}" type="presParOf" srcId="{5F90A5F5-A539-E14C-B269-41D385F2A16B}" destId="{5A081DA5-464F-A94A-8A8E-B9CE6BA0DCA2}" srcOrd="6" destOrd="0" presId="urn:microsoft.com/office/officeart/2005/8/layout/default"/>
    <dgm:cxn modelId="{3F21FD32-B5F5-4842-83A4-942E5A7ABAC1}" type="presParOf" srcId="{5F90A5F5-A539-E14C-B269-41D385F2A16B}" destId="{A163264C-A012-1945-922A-7E57649DF326}" srcOrd="7" destOrd="0" presId="urn:microsoft.com/office/officeart/2005/8/layout/default"/>
    <dgm:cxn modelId="{5E413099-8170-D844-AFE3-36AB3F1D8119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7459473-01F0-4C41-9E27-B8CD355A9CFA}" type="presOf" srcId="{3A0B205E-2124-7949-B48B-54F54DAAFC2B}" destId="{242592D4-6730-404E-AF64-00167BAD94E6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4D2667AA-7913-B243-870B-D0F887556EA6}" type="presOf" srcId="{75DAC384-D433-BE4F-8931-A208C76792D0}" destId="{5F90A5F5-A539-E14C-B269-41D385F2A16B}" srcOrd="0" destOrd="0" presId="urn:microsoft.com/office/officeart/2005/8/layout/default"/>
    <dgm:cxn modelId="{01688F18-625C-414D-A53F-F8FAB23F73CB}" type="presOf" srcId="{8B7C42ED-9F41-2E45-9F2F-5768A3CEB281}" destId="{2EA37B38-2F95-E04C-8A50-A3ECC3339ED1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FFC484FA-A11C-CA48-8862-83826EE8124E}" type="presOf" srcId="{F8576A18-7C05-4941-8F97-0EAEDB078C7B}" destId="{DF818B26-4FD9-2542-8655-EE8AEE01E38B}" srcOrd="0" destOrd="0" presId="urn:microsoft.com/office/officeart/2005/8/layout/default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40463261-CB44-2843-B552-A03CFE166B19}" type="presOf" srcId="{0020C4F1-1836-9C41-9C78-44A1F11A7CE3}" destId="{C3516174-88AA-F14F-8624-9701A0AF1A5F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8BE93D52-B271-B24F-BE03-18DE06288506}" type="presOf" srcId="{84C9CEC6-BDCB-7046-ACFB-68D83DBC4741}" destId="{5A081DA5-464F-A94A-8A8E-B9CE6BA0DCA2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EC7AA068-EB18-B345-9EEB-D533A37EDF96}" type="presParOf" srcId="{5F90A5F5-A539-E14C-B269-41D385F2A16B}" destId="{DF818B26-4FD9-2542-8655-EE8AEE01E38B}" srcOrd="0" destOrd="0" presId="urn:microsoft.com/office/officeart/2005/8/layout/default"/>
    <dgm:cxn modelId="{54688DA9-0E35-8947-8D6B-BE68284F5A53}" type="presParOf" srcId="{5F90A5F5-A539-E14C-B269-41D385F2A16B}" destId="{653B43C5-28D0-7645-8F76-4C972A028C11}" srcOrd="1" destOrd="0" presId="urn:microsoft.com/office/officeart/2005/8/layout/default"/>
    <dgm:cxn modelId="{1F84B80A-3DDE-EA49-99A4-388D94546D67}" type="presParOf" srcId="{5F90A5F5-A539-E14C-B269-41D385F2A16B}" destId="{242592D4-6730-404E-AF64-00167BAD94E6}" srcOrd="2" destOrd="0" presId="urn:microsoft.com/office/officeart/2005/8/layout/default"/>
    <dgm:cxn modelId="{E7EC8A24-CE90-6243-83FC-EE09BEE8FD9D}" type="presParOf" srcId="{5F90A5F5-A539-E14C-B269-41D385F2A16B}" destId="{F878AAF8-9B0C-5844-888B-B3176F1B4ECA}" srcOrd="3" destOrd="0" presId="urn:microsoft.com/office/officeart/2005/8/layout/default"/>
    <dgm:cxn modelId="{B9B11057-D425-8B44-AAC6-CB6ADA574BF5}" type="presParOf" srcId="{5F90A5F5-A539-E14C-B269-41D385F2A16B}" destId="{2EA37B38-2F95-E04C-8A50-A3ECC3339ED1}" srcOrd="4" destOrd="0" presId="urn:microsoft.com/office/officeart/2005/8/layout/default"/>
    <dgm:cxn modelId="{B89B11F0-92C8-7642-A82B-EA88E513CB87}" type="presParOf" srcId="{5F90A5F5-A539-E14C-B269-41D385F2A16B}" destId="{E9B92708-FFEA-1F49-9533-1337B43CA932}" srcOrd="5" destOrd="0" presId="urn:microsoft.com/office/officeart/2005/8/layout/default"/>
    <dgm:cxn modelId="{E37C549C-63D4-1F45-860C-F1248E6CB853}" type="presParOf" srcId="{5F90A5F5-A539-E14C-B269-41D385F2A16B}" destId="{5A081DA5-464F-A94A-8A8E-B9CE6BA0DCA2}" srcOrd="6" destOrd="0" presId="urn:microsoft.com/office/officeart/2005/8/layout/default"/>
    <dgm:cxn modelId="{D44190DB-329F-3544-8759-6C542EFE5D9D}" type="presParOf" srcId="{5F90A5F5-A539-E14C-B269-41D385F2A16B}" destId="{A163264C-A012-1945-922A-7E57649DF326}" srcOrd="7" destOrd="0" presId="urn:microsoft.com/office/officeart/2005/8/layout/default"/>
    <dgm:cxn modelId="{44EC403C-67C2-A941-92DD-26DFBCD1D247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C07B3D4-3C2E-0843-A146-2561209971F8}" type="presOf" srcId="{84C9CEC6-BDCB-7046-ACFB-68D83DBC4741}" destId="{5A081DA5-464F-A94A-8A8E-B9CE6BA0DCA2}" srcOrd="0" destOrd="0" presId="urn:microsoft.com/office/officeart/2005/8/layout/default"/>
    <dgm:cxn modelId="{A625BC14-04A9-1340-9717-74B08BE3D4B3}" type="presOf" srcId="{8B7C42ED-9F41-2E45-9F2F-5768A3CEB281}" destId="{2EA37B38-2F95-E04C-8A50-A3ECC3339ED1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A89E4CD1-D7D2-4A4D-B0E6-AC656CEF015E}" type="presOf" srcId="{3A0B205E-2124-7949-B48B-54F54DAAFC2B}" destId="{242592D4-6730-404E-AF64-00167BAD94E6}" srcOrd="0" destOrd="0" presId="urn:microsoft.com/office/officeart/2005/8/layout/default"/>
    <dgm:cxn modelId="{1ED022C7-D20E-6D45-B70E-F5741920EC3D}" type="presOf" srcId="{F8576A18-7C05-4941-8F97-0EAEDB078C7B}" destId="{DF818B26-4FD9-2542-8655-EE8AEE01E38B}" srcOrd="0" destOrd="0" presId="urn:microsoft.com/office/officeart/2005/8/layout/default"/>
    <dgm:cxn modelId="{D286AC94-2711-0F41-BD6F-6E2553106A24}" type="presOf" srcId="{75DAC384-D433-BE4F-8931-A208C76792D0}" destId="{5F90A5F5-A539-E14C-B269-41D385F2A16B}" srcOrd="0" destOrd="0" presId="urn:microsoft.com/office/officeart/2005/8/layout/default"/>
    <dgm:cxn modelId="{B3977FD9-48B6-3442-9404-024178A92147}" type="presOf" srcId="{0020C4F1-1836-9C41-9C78-44A1F11A7CE3}" destId="{C3516174-88AA-F14F-8624-9701A0AF1A5F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310EA3F9-CBA1-A14F-B736-FBB85D6BC0AF}" type="presParOf" srcId="{5F90A5F5-A539-E14C-B269-41D385F2A16B}" destId="{DF818B26-4FD9-2542-8655-EE8AEE01E38B}" srcOrd="0" destOrd="0" presId="urn:microsoft.com/office/officeart/2005/8/layout/default"/>
    <dgm:cxn modelId="{C43F2936-038E-FB42-A6E4-0C58D2162E46}" type="presParOf" srcId="{5F90A5F5-A539-E14C-B269-41D385F2A16B}" destId="{653B43C5-28D0-7645-8F76-4C972A028C11}" srcOrd="1" destOrd="0" presId="urn:microsoft.com/office/officeart/2005/8/layout/default"/>
    <dgm:cxn modelId="{18A714ED-AE72-C941-9856-675FE34C421C}" type="presParOf" srcId="{5F90A5F5-A539-E14C-B269-41D385F2A16B}" destId="{242592D4-6730-404E-AF64-00167BAD94E6}" srcOrd="2" destOrd="0" presId="urn:microsoft.com/office/officeart/2005/8/layout/default"/>
    <dgm:cxn modelId="{45D56D73-CBBF-AD40-95F0-B747F1546417}" type="presParOf" srcId="{5F90A5F5-A539-E14C-B269-41D385F2A16B}" destId="{F878AAF8-9B0C-5844-888B-B3176F1B4ECA}" srcOrd="3" destOrd="0" presId="urn:microsoft.com/office/officeart/2005/8/layout/default"/>
    <dgm:cxn modelId="{389467B2-92D6-6D49-AB13-6264D8D75033}" type="presParOf" srcId="{5F90A5F5-A539-E14C-B269-41D385F2A16B}" destId="{2EA37B38-2F95-E04C-8A50-A3ECC3339ED1}" srcOrd="4" destOrd="0" presId="urn:microsoft.com/office/officeart/2005/8/layout/default"/>
    <dgm:cxn modelId="{31331013-7808-7349-B221-D935DA6E316F}" type="presParOf" srcId="{5F90A5F5-A539-E14C-B269-41D385F2A16B}" destId="{E9B92708-FFEA-1F49-9533-1337B43CA932}" srcOrd="5" destOrd="0" presId="urn:microsoft.com/office/officeart/2005/8/layout/default"/>
    <dgm:cxn modelId="{485A645F-A16A-D84D-9258-64A366EC14C7}" type="presParOf" srcId="{5F90A5F5-A539-E14C-B269-41D385F2A16B}" destId="{5A081DA5-464F-A94A-8A8E-B9CE6BA0DCA2}" srcOrd="6" destOrd="0" presId="urn:microsoft.com/office/officeart/2005/8/layout/default"/>
    <dgm:cxn modelId="{7413EDAD-AF0B-F04D-B64A-8A4637B9D596}" type="presParOf" srcId="{5F90A5F5-A539-E14C-B269-41D385F2A16B}" destId="{A163264C-A012-1945-922A-7E57649DF326}" srcOrd="7" destOrd="0" presId="urn:microsoft.com/office/officeart/2005/8/layout/default"/>
    <dgm:cxn modelId="{12A4F1CA-0E3A-3649-8D90-1E6E1C7EBF95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637A13E-9EAE-F848-B435-DED6BF5B5E5B}" type="presOf" srcId="{0020C4F1-1836-9C41-9C78-44A1F11A7CE3}" destId="{C3516174-88AA-F14F-8624-9701A0AF1A5F}" srcOrd="0" destOrd="0" presId="urn:microsoft.com/office/officeart/2005/8/layout/default"/>
    <dgm:cxn modelId="{3F63EA74-7E42-774B-9C2B-B8B53C4E48D0}" type="presOf" srcId="{3A0B205E-2124-7949-B48B-54F54DAAFC2B}" destId="{242592D4-6730-404E-AF64-00167BAD94E6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E547F27D-DE24-B742-9798-796E10D926EC}" type="presOf" srcId="{F8576A18-7C05-4941-8F97-0EAEDB078C7B}" destId="{DF818B26-4FD9-2542-8655-EE8AEE01E38B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AEF4E935-2286-5249-AEC2-57430CA72E32}" type="presOf" srcId="{84C9CEC6-BDCB-7046-ACFB-68D83DBC4741}" destId="{5A081DA5-464F-A94A-8A8E-B9CE6BA0DCA2}" srcOrd="0" destOrd="0" presId="urn:microsoft.com/office/officeart/2005/8/layout/default"/>
    <dgm:cxn modelId="{6A1D226B-4638-9942-9C20-A7CD28D75109}" type="presOf" srcId="{75DAC384-D433-BE4F-8931-A208C76792D0}" destId="{5F90A5F5-A539-E14C-B269-41D385F2A16B}" srcOrd="0" destOrd="0" presId="urn:microsoft.com/office/officeart/2005/8/layout/default"/>
    <dgm:cxn modelId="{36A4A2B7-E4CB-F647-948F-04626CE19FF5}" type="presOf" srcId="{8B7C42ED-9F41-2E45-9F2F-5768A3CEB281}" destId="{2EA37B38-2F95-E04C-8A50-A3ECC3339ED1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AE9F6FCC-015A-3145-A79C-1F366B8407D3}" type="presParOf" srcId="{5F90A5F5-A539-E14C-B269-41D385F2A16B}" destId="{DF818B26-4FD9-2542-8655-EE8AEE01E38B}" srcOrd="0" destOrd="0" presId="urn:microsoft.com/office/officeart/2005/8/layout/default"/>
    <dgm:cxn modelId="{AFBECACB-79E9-F340-BC7F-41F7CA5A7F7C}" type="presParOf" srcId="{5F90A5F5-A539-E14C-B269-41D385F2A16B}" destId="{653B43C5-28D0-7645-8F76-4C972A028C11}" srcOrd="1" destOrd="0" presId="urn:microsoft.com/office/officeart/2005/8/layout/default"/>
    <dgm:cxn modelId="{751C7ECD-B412-9147-8BE7-867D4597A2F3}" type="presParOf" srcId="{5F90A5F5-A539-E14C-B269-41D385F2A16B}" destId="{242592D4-6730-404E-AF64-00167BAD94E6}" srcOrd="2" destOrd="0" presId="urn:microsoft.com/office/officeart/2005/8/layout/default"/>
    <dgm:cxn modelId="{23DBD7CC-ED4B-8246-9DB0-6B45BC8FB280}" type="presParOf" srcId="{5F90A5F5-A539-E14C-B269-41D385F2A16B}" destId="{F878AAF8-9B0C-5844-888B-B3176F1B4ECA}" srcOrd="3" destOrd="0" presId="urn:microsoft.com/office/officeart/2005/8/layout/default"/>
    <dgm:cxn modelId="{2A622713-3D60-6740-975D-436C60B2FB0F}" type="presParOf" srcId="{5F90A5F5-A539-E14C-B269-41D385F2A16B}" destId="{2EA37B38-2F95-E04C-8A50-A3ECC3339ED1}" srcOrd="4" destOrd="0" presId="urn:microsoft.com/office/officeart/2005/8/layout/default"/>
    <dgm:cxn modelId="{D257EAE7-3A35-144D-A574-297E56D62E49}" type="presParOf" srcId="{5F90A5F5-A539-E14C-B269-41D385F2A16B}" destId="{E9B92708-FFEA-1F49-9533-1337B43CA932}" srcOrd="5" destOrd="0" presId="urn:microsoft.com/office/officeart/2005/8/layout/default"/>
    <dgm:cxn modelId="{250F6E1F-6720-004D-B487-B443D1DB9ACE}" type="presParOf" srcId="{5F90A5F5-A539-E14C-B269-41D385F2A16B}" destId="{5A081DA5-464F-A94A-8A8E-B9CE6BA0DCA2}" srcOrd="6" destOrd="0" presId="urn:microsoft.com/office/officeart/2005/8/layout/default"/>
    <dgm:cxn modelId="{8F25DC17-89D9-664C-A85A-6BDA01AD65E5}" type="presParOf" srcId="{5F90A5F5-A539-E14C-B269-41D385F2A16B}" destId="{A163264C-A012-1945-922A-7E57649DF326}" srcOrd="7" destOrd="0" presId="urn:microsoft.com/office/officeart/2005/8/layout/default"/>
    <dgm:cxn modelId="{A46180EB-D6D1-B448-B052-44DD3AC03035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A2DFA67-0792-47A3-9B36-D4B066535BC7}" type="presOf" srcId="{F8576A18-7C05-4941-8F97-0EAEDB078C7B}" destId="{DF818B26-4FD9-2542-8655-EE8AEE01E38B}" srcOrd="0" destOrd="0" presId="urn:microsoft.com/office/officeart/2005/8/layout/default"/>
    <dgm:cxn modelId="{7A82164E-37E9-43A9-972D-A6260AA8379F}" type="presOf" srcId="{8B7C42ED-9F41-2E45-9F2F-5768A3CEB281}" destId="{2EA37B38-2F95-E04C-8A50-A3ECC3339ED1}" srcOrd="0" destOrd="0" presId="urn:microsoft.com/office/officeart/2005/8/layout/default"/>
    <dgm:cxn modelId="{B4E86B85-DE1E-476C-9BF4-68FB63746CCE}" type="presOf" srcId="{0020C4F1-1836-9C41-9C78-44A1F11A7CE3}" destId="{C3516174-88AA-F14F-8624-9701A0AF1A5F}" srcOrd="0" destOrd="0" presId="urn:microsoft.com/office/officeart/2005/8/layout/default"/>
    <dgm:cxn modelId="{765EC979-9675-45DD-93A1-0DED2B25F132}" type="presOf" srcId="{84C9CEC6-BDCB-7046-ACFB-68D83DBC4741}" destId="{5A081DA5-464F-A94A-8A8E-B9CE6BA0DCA2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75454C42-E26C-4555-AC77-89C8D9AB75F1}" type="presOf" srcId="{3A0B205E-2124-7949-B48B-54F54DAAFC2B}" destId="{242592D4-6730-404E-AF64-00167BAD94E6}" srcOrd="0" destOrd="0" presId="urn:microsoft.com/office/officeart/2005/8/layout/default"/>
    <dgm:cxn modelId="{F61EEB43-C088-46F5-AFC6-8A349B755689}" type="presOf" srcId="{75DAC384-D433-BE4F-8931-A208C76792D0}" destId="{5F90A5F5-A539-E14C-B269-41D385F2A16B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51FE3724-CF7A-475C-B6E9-732AC8DA6936}" type="presParOf" srcId="{5F90A5F5-A539-E14C-B269-41D385F2A16B}" destId="{DF818B26-4FD9-2542-8655-EE8AEE01E38B}" srcOrd="0" destOrd="0" presId="urn:microsoft.com/office/officeart/2005/8/layout/default"/>
    <dgm:cxn modelId="{51E6CE82-A078-4AFB-A888-7F9E5BB84490}" type="presParOf" srcId="{5F90A5F5-A539-E14C-B269-41D385F2A16B}" destId="{653B43C5-28D0-7645-8F76-4C972A028C11}" srcOrd="1" destOrd="0" presId="urn:microsoft.com/office/officeart/2005/8/layout/default"/>
    <dgm:cxn modelId="{D99EB133-6BC1-4774-8B06-A06CF2CE2745}" type="presParOf" srcId="{5F90A5F5-A539-E14C-B269-41D385F2A16B}" destId="{242592D4-6730-404E-AF64-00167BAD94E6}" srcOrd="2" destOrd="0" presId="urn:microsoft.com/office/officeart/2005/8/layout/default"/>
    <dgm:cxn modelId="{57A1A94F-E86B-41FD-BCDF-EB3261F9820E}" type="presParOf" srcId="{5F90A5F5-A539-E14C-B269-41D385F2A16B}" destId="{F878AAF8-9B0C-5844-888B-B3176F1B4ECA}" srcOrd="3" destOrd="0" presId="urn:microsoft.com/office/officeart/2005/8/layout/default"/>
    <dgm:cxn modelId="{15F7B4A4-37F6-4634-95F9-52B3E410006F}" type="presParOf" srcId="{5F90A5F5-A539-E14C-B269-41D385F2A16B}" destId="{2EA37B38-2F95-E04C-8A50-A3ECC3339ED1}" srcOrd="4" destOrd="0" presId="urn:microsoft.com/office/officeart/2005/8/layout/default"/>
    <dgm:cxn modelId="{9CA58222-0B61-4F2B-9A8B-098D205F6B06}" type="presParOf" srcId="{5F90A5F5-A539-E14C-B269-41D385F2A16B}" destId="{E9B92708-FFEA-1F49-9533-1337B43CA932}" srcOrd="5" destOrd="0" presId="urn:microsoft.com/office/officeart/2005/8/layout/default"/>
    <dgm:cxn modelId="{E93D9F4B-23E8-4243-AA72-BA024F10C159}" type="presParOf" srcId="{5F90A5F5-A539-E14C-B269-41D385F2A16B}" destId="{5A081DA5-464F-A94A-8A8E-B9CE6BA0DCA2}" srcOrd="6" destOrd="0" presId="urn:microsoft.com/office/officeart/2005/8/layout/default"/>
    <dgm:cxn modelId="{CAFD86FE-ACC8-415E-8FF1-53C1A073350A}" type="presParOf" srcId="{5F90A5F5-A539-E14C-B269-41D385F2A16B}" destId="{A163264C-A012-1945-922A-7E57649DF326}" srcOrd="7" destOrd="0" presId="urn:microsoft.com/office/officeart/2005/8/layout/default"/>
    <dgm:cxn modelId="{7773B1B6-A24E-4A84-87EA-D132E0119A80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0FCD7C7-92AB-A143-A1DC-70A38321B14A}" type="presOf" srcId="{3A0B205E-2124-7949-B48B-54F54DAAFC2B}" destId="{242592D4-6730-404E-AF64-00167BAD94E6}" srcOrd="0" destOrd="0" presId="urn:microsoft.com/office/officeart/2005/8/layout/default"/>
    <dgm:cxn modelId="{0297388C-4ECD-0C40-975C-B66AD4D6CD03}" type="presOf" srcId="{84C9CEC6-BDCB-7046-ACFB-68D83DBC4741}" destId="{5A081DA5-464F-A94A-8A8E-B9CE6BA0DCA2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5E6A7138-B5F1-2F4C-BC86-65A446C81B3A}" type="presOf" srcId="{F8576A18-7C05-4941-8F97-0EAEDB078C7B}" destId="{DF818B26-4FD9-2542-8655-EE8AEE01E38B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35BC8DC1-2BE0-7747-B616-43F1128C13F9}" type="presOf" srcId="{75DAC384-D433-BE4F-8931-A208C76792D0}" destId="{5F90A5F5-A539-E14C-B269-41D385F2A16B}" srcOrd="0" destOrd="0" presId="urn:microsoft.com/office/officeart/2005/8/layout/default"/>
    <dgm:cxn modelId="{BB0EB9A0-5B80-9B4C-BBFF-6B9063EC4923}" type="presOf" srcId="{0020C4F1-1836-9C41-9C78-44A1F11A7CE3}" destId="{C3516174-88AA-F14F-8624-9701A0AF1A5F}" srcOrd="0" destOrd="0" presId="urn:microsoft.com/office/officeart/2005/8/layout/default"/>
    <dgm:cxn modelId="{4E27EFC9-7B0D-6C4E-9306-E4E0652FBB3B}" type="presOf" srcId="{8B7C42ED-9F41-2E45-9F2F-5768A3CEB281}" destId="{2EA37B38-2F95-E04C-8A50-A3ECC3339ED1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FB79FA9A-DDF9-A044-8D54-4A5E77A71ACD}" type="presParOf" srcId="{5F90A5F5-A539-E14C-B269-41D385F2A16B}" destId="{DF818B26-4FD9-2542-8655-EE8AEE01E38B}" srcOrd="0" destOrd="0" presId="urn:microsoft.com/office/officeart/2005/8/layout/default"/>
    <dgm:cxn modelId="{EF885C6A-D3E2-F94B-866A-9BD04423F2C4}" type="presParOf" srcId="{5F90A5F5-A539-E14C-B269-41D385F2A16B}" destId="{653B43C5-28D0-7645-8F76-4C972A028C11}" srcOrd="1" destOrd="0" presId="urn:microsoft.com/office/officeart/2005/8/layout/default"/>
    <dgm:cxn modelId="{6ABB0807-A592-914A-9103-AF7ED44BEBA8}" type="presParOf" srcId="{5F90A5F5-A539-E14C-B269-41D385F2A16B}" destId="{242592D4-6730-404E-AF64-00167BAD94E6}" srcOrd="2" destOrd="0" presId="urn:microsoft.com/office/officeart/2005/8/layout/default"/>
    <dgm:cxn modelId="{A11A6CEF-0437-4E4D-9412-F34A53254947}" type="presParOf" srcId="{5F90A5F5-A539-E14C-B269-41D385F2A16B}" destId="{F878AAF8-9B0C-5844-888B-B3176F1B4ECA}" srcOrd="3" destOrd="0" presId="urn:microsoft.com/office/officeart/2005/8/layout/default"/>
    <dgm:cxn modelId="{99221E35-DE32-354D-868E-DA241247C6C8}" type="presParOf" srcId="{5F90A5F5-A539-E14C-B269-41D385F2A16B}" destId="{2EA37B38-2F95-E04C-8A50-A3ECC3339ED1}" srcOrd="4" destOrd="0" presId="urn:microsoft.com/office/officeart/2005/8/layout/default"/>
    <dgm:cxn modelId="{9241B5C7-3599-3644-80CA-00592C9ACD54}" type="presParOf" srcId="{5F90A5F5-A539-E14C-B269-41D385F2A16B}" destId="{E9B92708-FFEA-1F49-9533-1337B43CA932}" srcOrd="5" destOrd="0" presId="urn:microsoft.com/office/officeart/2005/8/layout/default"/>
    <dgm:cxn modelId="{6C72520C-BB55-3146-B9EF-317BDD7C5EFE}" type="presParOf" srcId="{5F90A5F5-A539-E14C-B269-41D385F2A16B}" destId="{5A081DA5-464F-A94A-8A8E-B9CE6BA0DCA2}" srcOrd="6" destOrd="0" presId="urn:microsoft.com/office/officeart/2005/8/layout/default"/>
    <dgm:cxn modelId="{C4581958-EA6E-5B4F-AC13-6036EAA14C15}" type="presParOf" srcId="{5F90A5F5-A539-E14C-B269-41D385F2A16B}" destId="{A163264C-A012-1945-922A-7E57649DF326}" srcOrd="7" destOrd="0" presId="urn:microsoft.com/office/officeart/2005/8/layout/default"/>
    <dgm:cxn modelId="{9F012DF4-4CEB-F748-AABA-8C22BAB80D9A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2F45D762-9C66-864D-9E38-D6B760B06A75}" type="presOf" srcId="{8B7C42ED-9F41-2E45-9F2F-5768A3CEB281}" destId="{2EA37B38-2F95-E04C-8A50-A3ECC3339ED1}" srcOrd="0" destOrd="0" presId="urn:microsoft.com/office/officeart/2005/8/layout/default"/>
    <dgm:cxn modelId="{EB501600-0D0E-B640-A152-4C4E4D86868D}" type="presOf" srcId="{84C9CEC6-BDCB-7046-ACFB-68D83DBC4741}" destId="{5A081DA5-464F-A94A-8A8E-B9CE6BA0DCA2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D9B679CA-8959-7349-B1A8-ED6C7E89A541}" type="presOf" srcId="{3A0B205E-2124-7949-B48B-54F54DAAFC2B}" destId="{242592D4-6730-404E-AF64-00167BAD94E6}" srcOrd="0" destOrd="0" presId="urn:microsoft.com/office/officeart/2005/8/layout/default"/>
    <dgm:cxn modelId="{7C5F024E-ED99-BA4D-A49E-58FCFE8DB200}" type="presOf" srcId="{F8576A18-7C05-4941-8F97-0EAEDB078C7B}" destId="{DF818B26-4FD9-2542-8655-EE8AEE01E38B}" srcOrd="0" destOrd="0" presId="urn:microsoft.com/office/officeart/2005/8/layout/default"/>
    <dgm:cxn modelId="{B66C4D47-2F16-0A44-8EBE-3987C2E3FA97}" type="presOf" srcId="{0020C4F1-1836-9C41-9C78-44A1F11A7CE3}" destId="{C3516174-88AA-F14F-8624-9701A0AF1A5F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737619B5-6B92-9047-9327-1926DEB5D004}" type="presOf" srcId="{75DAC384-D433-BE4F-8931-A208C76792D0}" destId="{5F90A5F5-A539-E14C-B269-41D385F2A16B}" srcOrd="0" destOrd="0" presId="urn:microsoft.com/office/officeart/2005/8/layout/default"/>
    <dgm:cxn modelId="{120AB7C8-E696-6448-9930-FA1999B9D5DD}" type="presParOf" srcId="{5F90A5F5-A539-E14C-B269-41D385F2A16B}" destId="{DF818B26-4FD9-2542-8655-EE8AEE01E38B}" srcOrd="0" destOrd="0" presId="urn:microsoft.com/office/officeart/2005/8/layout/default"/>
    <dgm:cxn modelId="{534DB5C6-6652-084C-A9C0-E44B9DF2918F}" type="presParOf" srcId="{5F90A5F5-A539-E14C-B269-41D385F2A16B}" destId="{653B43C5-28D0-7645-8F76-4C972A028C11}" srcOrd="1" destOrd="0" presId="urn:microsoft.com/office/officeart/2005/8/layout/default"/>
    <dgm:cxn modelId="{B141190F-DA68-394A-B63B-393A11DC7C0E}" type="presParOf" srcId="{5F90A5F5-A539-E14C-B269-41D385F2A16B}" destId="{242592D4-6730-404E-AF64-00167BAD94E6}" srcOrd="2" destOrd="0" presId="urn:microsoft.com/office/officeart/2005/8/layout/default"/>
    <dgm:cxn modelId="{C6A5408B-B22F-8C44-AF31-C4D6B37CE4C0}" type="presParOf" srcId="{5F90A5F5-A539-E14C-B269-41D385F2A16B}" destId="{F878AAF8-9B0C-5844-888B-B3176F1B4ECA}" srcOrd="3" destOrd="0" presId="urn:microsoft.com/office/officeart/2005/8/layout/default"/>
    <dgm:cxn modelId="{F059E62D-EBFE-4745-A19C-5626A133CED6}" type="presParOf" srcId="{5F90A5F5-A539-E14C-B269-41D385F2A16B}" destId="{2EA37B38-2F95-E04C-8A50-A3ECC3339ED1}" srcOrd="4" destOrd="0" presId="urn:microsoft.com/office/officeart/2005/8/layout/default"/>
    <dgm:cxn modelId="{BCF8A8FA-29CC-894B-8C2F-0E87DDFD42F3}" type="presParOf" srcId="{5F90A5F5-A539-E14C-B269-41D385F2A16B}" destId="{E9B92708-FFEA-1F49-9533-1337B43CA932}" srcOrd="5" destOrd="0" presId="urn:microsoft.com/office/officeart/2005/8/layout/default"/>
    <dgm:cxn modelId="{F38A97E5-5240-FE40-A299-1314A680644A}" type="presParOf" srcId="{5F90A5F5-A539-E14C-B269-41D385F2A16B}" destId="{5A081DA5-464F-A94A-8A8E-B9CE6BA0DCA2}" srcOrd="6" destOrd="0" presId="urn:microsoft.com/office/officeart/2005/8/layout/default"/>
    <dgm:cxn modelId="{607659DE-075D-A148-A29D-7215585D554D}" type="presParOf" srcId="{5F90A5F5-A539-E14C-B269-41D385F2A16B}" destId="{A163264C-A012-1945-922A-7E57649DF326}" srcOrd="7" destOrd="0" presId="urn:microsoft.com/office/officeart/2005/8/layout/default"/>
    <dgm:cxn modelId="{458B2CC2-2DCA-C146-9E10-DD9E6BFA9786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44D2C9C4-1741-EF41-8B4E-2535BE3A8880}" type="presOf" srcId="{84C9CEC6-BDCB-7046-ACFB-68D83DBC4741}" destId="{5A081DA5-464F-A94A-8A8E-B9CE6BA0DCA2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72BC8CAE-0766-A641-B842-88E6B20E813F}" type="presOf" srcId="{3A0B205E-2124-7949-B48B-54F54DAAFC2B}" destId="{242592D4-6730-404E-AF64-00167BAD94E6}" srcOrd="0" destOrd="0" presId="urn:microsoft.com/office/officeart/2005/8/layout/default"/>
    <dgm:cxn modelId="{73B84A9C-9FFC-8548-B37B-5DA2921A3916}" type="presOf" srcId="{75DAC384-D433-BE4F-8931-A208C76792D0}" destId="{5F90A5F5-A539-E14C-B269-41D385F2A16B}" srcOrd="0" destOrd="0" presId="urn:microsoft.com/office/officeart/2005/8/layout/default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8DF3B1A5-BDA6-7548-B0D8-E6FB8BACA9A6}" type="presOf" srcId="{8B7C42ED-9F41-2E45-9F2F-5768A3CEB281}" destId="{2EA37B38-2F95-E04C-8A50-A3ECC3339ED1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6C82B446-20E6-F14A-A90B-F76088EC3EFE}" type="presOf" srcId="{F8576A18-7C05-4941-8F97-0EAEDB078C7B}" destId="{DF818B26-4FD9-2542-8655-EE8AEE01E38B}" srcOrd="0" destOrd="0" presId="urn:microsoft.com/office/officeart/2005/8/layout/default"/>
    <dgm:cxn modelId="{A1A8AC33-4F05-464B-8C53-3BA4AE417C17}" type="presOf" srcId="{0020C4F1-1836-9C41-9C78-44A1F11A7CE3}" destId="{C3516174-88AA-F14F-8624-9701A0AF1A5F}" srcOrd="0" destOrd="0" presId="urn:microsoft.com/office/officeart/2005/8/layout/default"/>
    <dgm:cxn modelId="{A790F92F-9FC8-9A47-B8EA-A71A07503DE1}" type="presParOf" srcId="{5F90A5F5-A539-E14C-B269-41D385F2A16B}" destId="{DF818B26-4FD9-2542-8655-EE8AEE01E38B}" srcOrd="0" destOrd="0" presId="urn:microsoft.com/office/officeart/2005/8/layout/default"/>
    <dgm:cxn modelId="{15BD51E2-0CC1-B04D-A162-045688AC9294}" type="presParOf" srcId="{5F90A5F5-A539-E14C-B269-41D385F2A16B}" destId="{653B43C5-28D0-7645-8F76-4C972A028C11}" srcOrd="1" destOrd="0" presId="urn:microsoft.com/office/officeart/2005/8/layout/default"/>
    <dgm:cxn modelId="{42F8C120-5587-544E-A25F-5ACF0596EF96}" type="presParOf" srcId="{5F90A5F5-A539-E14C-B269-41D385F2A16B}" destId="{242592D4-6730-404E-AF64-00167BAD94E6}" srcOrd="2" destOrd="0" presId="urn:microsoft.com/office/officeart/2005/8/layout/default"/>
    <dgm:cxn modelId="{78FBBF25-87A5-0C4A-8048-42831907B6BB}" type="presParOf" srcId="{5F90A5F5-A539-E14C-B269-41D385F2A16B}" destId="{F878AAF8-9B0C-5844-888B-B3176F1B4ECA}" srcOrd="3" destOrd="0" presId="urn:microsoft.com/office/officeart/2005/8/layout/default"/>
    <dgm:cxn modelId="{2BB9D8B6-385E-2E49-AB8F-F3559B89BB52}" type="presParOf" srcId="{5F90A5F5-A539-E14C-B269-41D385F2A16B}" destId="{2EA37B38-2F95-E04C-8A50-A3ECC3339ED1}" srcOrd="4" destOrd="0" presId="urn:microsoft.com/office/officeart/2005/8/layout/default"/>
    <dgm:cxn modelId="{C976D065-3793-C549-B5BF-66224101897C}" type="presParOf" srcId="{5F90A5F5-A539-E14C-B269-41D385F2A16B}" destId="{E9B92708-FFEA-1F49-9533-1337B43CA932}" srcOrd="5" destOrd="0" presId="urn:microsoft.com/office/officeart/2005/8/layout/default"/>
    <dgm:cxn modelId="{430FE689-2CCD-3A41-8DEF-088541351E24}" type="presParOf" srcId="{5F90A5F5-A539-E14C-B269-41D385F2A16B}" destId="{5A081DA5-464F-A94A-8A8E-B9CE6BA0DCA2}" srcOrd="6" destOrd="0" presId="urn:microsoft.com/office/officeart/2005/8/layout/default"/>
    <dgm:cxn modelId="{B8EF3BEF-773D-814D-9D28-5354BA414125}" type="presParOf" srcId="{5F90A5F5-A539-E14C-B269-41D385F2A16B}" destId="{A163264C-A012-1945-922A-7E57649DF326}" srcOrd="7" destOrd="0" presId="urn:microsoft.com/office/officeart/2005/8/layout/default"/>
    <dgm:cxn modelId="{E52539F7-E64F-1B48-92FD-06D0508A9DF9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A4267D15-CF61-3247-899E-3AB563316ED9}" type="presOf" srcId="{3A0B205E-2124-7949-B48B-54F54DAAFC2B}" destId="{242592D4-6730-404E-AF64-00167BAD94E6}" srcOrd="0" destOrd="0" presId="urn:microsoft.com/office/officeart/2005/8/layout/default"/>
    <dgm:cxn modelId="{C496CF0E-5557-DB4E-B2A6-D3BEFE6EF110}" type="presOf" srcId="{0020C4F1-1836-9C41-9C78-44A1F11A7CE3}" destId="{C3516174-88AA-F14F-8624-9701A0AF1A5F}" srcOrd="0" destOrd="0" presId="urn:microsoft.com/office/officeart/2005/8/layout/default"/>
    <dgm:cxn modelId="{73507E54-D933-1B4A-8E59-66D3BBA7C986}" type="presOf" srcId="{8B7C42ED-9F41-2E45-9F2F-5768A3CEB281}" destId="{2EA37B38-2F95-E04C-8A50-A3ECC3339ED1}" srcOrd="0" destOrd="0" presId="urn:microsoft.com/office/officeart/2005/8/layout/default"/>
    <dgm:cxn modelId="{F9B2DCEF-8970-6A49-BA07-E0D89843168C}" type="presOf" srcId="{F8576A18-7C05-4941-8F97-0EAEDB078C7B}" destId="{DF818B26-4FD9-2542-8655-EE8AEE01E38B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EE3D9670-8B40-BF43-8069-498C0177C098}" type="presOf" srcId="{75DAC384-D433-BE4F-8931-A208C76792D0}" destId="{5F90A5F5-A539-E14C-B269-41D385F2A16B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96C68C1C-5E56-4343-873D-5C26EFA36373}" type="presOf" srcId="{84C9CEC6-BDCB-7046-ACFB-68D83DBC4741}" destId="{5A081DA5-464F-A94A-8A8E-B9CE6BA0DCA2}" srcOrd="0" destOrd="0" presId="urn:microsoft.com/office/officeart/2005/8/layout/default"/>
    <dgm:cxn modelId="{EEAC4C6F-C40E-4145-937F-E82795AF4458}" type="presParOf" srcId="{5F90A5F5-A539-E14C-B269-41D385F2A16B}" destId="{DF818B26-4FD9-2542-8655-EE8AEE01E38B}" srcOrd="0" destOrd="0" presId="urn:microsoft.com/office/officeart/2005/8/layout/default"/>
    <dgm:cxn modelId="{5F18B86D-8E38-EE4E-8E63-6BECAE61C810}" type="presParOf" srcId="{5F90A5F5-A539-E14C-B269-41D385F2A16B}" destId="{653B43C5-28D0-7645-8F76-4C972A028C11}" srcOrd="1" destOrd="0" presId="urn:microsoft.com/office/officeart/2005/8/layout/default"/>
    <dgm:cxn modelId="{8575C99C-BAEE-D842-A531-DEAADF46290B}" type="presParOf" srcId="{5F90A5F5-A539-E14C-B269-41D385F2A16B}" destId="{242592D4-6730-404E-AF64-00167BAD94E6}" srcOrd="2" destOrd="0" presId="urn:microsoft.com/office/officeart/2005/8/layout/default"/>
    <dgm:cxn modelId="{EE2589D3-3F27-1044-98D2-514DE6F6255B}" type="presParOf" srcId="{5F90A5F5-A539-E14C-B269-41D385F2A16B}" destId="{F878AAF8-9B0C-5844-888B-B3176F1B4ECA}" srcOrd="3" destOrd="0" presId="urn:microsoft.com/office/officeart/2005/8/layout/default"/>
    <dgm:cxn modelId="{E88AFDA6-0095-3448-8D67-479E9D7F1431}" type="presParOf" srcId="{5F90A5F5-A539-E14C-B269-41D385F2A16B}" destId="{2EA37B38-2F95-E04C-8A50-A3ECC3339ED1}" srcOrd="4" destOrd="0" presId="urn:microsoft.com/office/officeart/2005/8/layout/default"/>
    <dgm:cxn modelId="{B4ED2317-70F8-A04C-B50D-A875D3AC003B}" type="presParOf" srcId="{5F90A5F5-A539-E14C-B269-41D385F2A16B}" destId="{E9B92708-FFEA-1F49-9533-1337B43CA932}" srcOrd="5" destOrd="0" presId="urn:microsoft.com/office/officeart/2005/8/layout/default"/>
    <dgm:cxn modelId="{C2E71AC5-24C2-5249-802B-3DB958D47D99}" type="presParOf" srcId="{5F90A5F5-A539-E14C-B269-41D385F2A16B}" destId="{5A081DA5-464F-A94A-8A8E-B9CE6BA0DCA2}" srcOrd="6" destOrd="0" presId="urn:microsoft.com/office/officeart/2005/8/layout/default"/>
    <dgm:cxn modelId="{1EE625F0-C63B-3941-B9D3-2BA25814099B}" type="presParOf" srcId="{5F90A5F5-A539-E14C-B269-41D385F2A16B}" destId="{A163264C-A012-1945-922A-7E57649DF326}" srcOrd="7" destOrd="0" presId="urn:microsoft.com/office/officeart/2005/8/layout/default"/>
    <dgm:cxn modelId="{F2499FB3-74E0-064B-97CA-D772708294DE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83622D6-A171-7842-89E7-A4774E0A3FF6}" type="presOf" srcId="{84C9CEC6-BDCB-7046-ACFB-68D83DBC4741}" destId="{5A081DA5-464F-A94A-8A8E-B9CE6BA0DCA2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1011FF27-48CD-434E-B208-8FEC8328EA36}" type="presOf" srcId="{75DAC384-D433-BE4F-8931-A208C76792D0}" destId="{5F90A5F5-A539-E14C-B269-41D385F2A16B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692AB8D7-FAC2-0840-8B77-E3F957E44222}" type="presOf" srcId="{3A0B205E-2124-7949-B48B-54F54DAAFC2B}" destId="{242592D4-6730-404E-AF64-00167BAD94E6}" srcOrd="0" destOrd="0" presId="urn:microsoft.com/office/officeart/2005/8/layout/default"/>
    <dgm:cxn modelId="{B80F457E-C474-C64E-A15F-8D2664BD9D61}" type="presOf" srcId="{0020C4F1-1836-9C41-9C78-44A1F11A7CE3}" destId="{C3516174-88AA-F14F-8624-9701A0AF1A5F}" srcOrd="0" destOrd="0" presId="urn:microsoft.com/office/officeart/2005/8/layout/default"/>
    <dgm:cxn modelId="{D1EF4A80-7CAE-164A-904B-FDB54BB12163}" type="presOf" srcId="{8B7C42ED-9F41-2E45-9F2F-5768A3CEB281}" destId="{2EA37B38-2F95-E04C-8A50-A3ECC3339ED1}" srcOrd="0" destOrd="0" presId="urn:microsoft.com/office/officeart/2005/8/layout/default"/>
    <dgm:cxn modelId="{96065A13-B77D-6D4B-A170-F9E619D77BD8}" type="presOf" srcId="{F8576A18-7C05-4941-8F97-0EAEDB078C7B}" destId="{DF818B26-4FD9-2542-8655-EE8AEE01E38B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E0B7542C-64E1-E04D-ABF3-9A6BEEC9359F}" type="presParOf" srcId="{5F90A5F5-A539-E14C-B269-41D385F2A16B}" destId="{DF818B26-4FD9-2542-8655-EE8AEE01E38B}" srcOrd="0" destOrd="0" presId="urn:microsoft.com/office/officeart/2005/8/layout/default"/>
    <dgm:cxn modelId="{635F8A7E-FF43-DB47-A525-16566102CDBD}" type="presParOf" srcId="{5F90A5F5-A539-E14C-B269-41D385F2A16B}" destId="{653B43C5-28D0-7645-8F76-4C972A028C11}" srcOrd="1" destOrd="0" presId="urn:microsoft.com/office/officeart/2005/8/layout/default"/>
    <dgm:cxn modelId="{E0EA90F6-9759-B247-ADC3-9335D6185828}" type="presParOf" srcId="{5F90A5F5-A539-E14C-B269-41D385F2A16B}" destId="{242592D4-6730-404E-AF64-00167BAD94E6}" srcOrd="2" destOrd="0" presId="urn:microsoft.com/office/officeart/2005/8/layout/default"/>
    <dgm:cxn modelId="{FE418B0D-7EF9-024E-9EDC-1E89616C625E}" type="presParOf" srcId="{5F90A5F5-A539-E14C-B269-41D385F2A16B}" destId="{F878AAF8-9B0C-5844-888B-B3176F1B4ECA}" srcOrd="3" destOrd="0" presId="urn:microsoft.com/office/officeart/2005/8/layout/default"/>
    <dgm:cxn modelId="{4AF88E47-B2E9-A04D-8A47-60631E03E895}" type="presParOf" srcId="{5F90A5F5-A539-E14C-B269-41D385F2A16B}" destId="{2EA37B38-2F95-E04C-8A50-A3ECC3339ED1}" srcOrd="4" destOrd="0" presId="urn:microsoft.com/office/officeart/2005/8/layout/default"/>
    <dgm:cxn modelId="{0E25D06D-30C4-8446-A98E-91ACE77EB207}" type="presParOf" srcId="{5F90A5F5-A539-E14C-B269-41D385F2A16B}" destId="{E9B92708-FFEA-1F49-9533-1337B43CA932}" srcOrd="5" destOrd="0" presId="urn:microsoft.com/office/officeart/2005/8/layout/default"/>
    <dgm:cxn modelId="{CB092F4D-26E3-054D-8C8C-E2A691826B9B}" type="presParOf" srcId="{5F90A5F5-A539-E14C-B269-41D385F2A16B}" destId="{5A081DA5-464F-A94A-8A8E-B9CE6BA0DCA2}" srcOrd="6" destOrd="0" presId="urn:microsoft.com/office/officeart/2005/8/layout/default"/>
    <dgm:cxn modelId="{01E68791-7ACF-E848-AD09-B0C573B5AB94}" type="presParOf" srcId="{5F90A5F5-A539-E14C-B269-41D385F2A16B}" destId="{A163264C-A012-1945-922A-7E57649DF326}" srcOrd="7" destOrd="0" presId="urn:microsoft.com/office/officeart/2005/8/layout/default"/>
    <dgm:cxn modelId="{F429D20E-543E-0244-9BF0-36BEF266C594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B560EC1-BCC5-494B-B372-4255DFED657E}" type="presOf" srcId="{8B7C42ED-9F41-2E45-9F2F-5768A3CEB281}" destId="{2EA37B38-2F95-E04C-8A50-A3ECC3339ED1}" srcOrd="0" destOrd="0" presId="urn:microsoft.com/office/officeart/2005/8/layout/default"/>
    <dgm:cxn modelId="{B0DD62FC-DD91-41B1-AAB7-CD4D0FDBAF61}" type="presOf" srcId="{75DAC384-D433-BE4F-8931-A208C76792D0}" destId="{5F90A5F5-A539-E14C-B269-41D385F2A16B}" srcOrd="0" destOrd="0" presId="urn:microsoft.com/office/officeart/2005/8/layout/default"/>
    <dgm:cxn modelId="{3E14C1D2-0FED-4D24-A3A6-9BCB2C058E33}" type="presOf" srcId="{3A0B205E-2124-7949-B48B-54F54DAAFC2B}" destId="{242592D4-6730-404E-AF64-00167BAD94E6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29E9C13E-7DB0-4760-B88D-21683DA8CE9E}" type="presOf" srcId="{0020C4F1-1836-9C41-9C78-44A1F11A7CE3}" destId="{C3516174-88AA-F14F-8624-9701A0AF1A5F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5B7CDF19-55B3-4C02-B162-404776359312}" type="presOf" srcId="{F8576A18-7C05-4941-8F97-0EAEDB078C7B}" destId="{DF818B26-4FD9-2542-8655-EE8AEE01E38B}" srcOrd="0" destOrd="0" presId="urn:microsoft.com/office/officeart/2005/8/layout/default"/>
    <dgm:cxn modelId="{F014C044-EC00-4980-BD0C-5AA3057A0DAD}" type="presOf" srcId="{84C9CEC6-BDCB-7046-ACFB-68D83DBC4741}" destId="{5A081DA5-464F-A94A-8A8E-B9CE6BA0DCA2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6F98B19E-4E06-42C3-B6D3-4DDD9FF16D31}" type="presParOf" srcId="{5F90A5F5-A539-E14C-B269-41D385F2A16B}" destId="{DF818B26-4FD9-2542-8655-EE8AEE01E38B}" srcOrd="0" destOrd="0" presId="urn:microsoft.com/office/officeart/2005/8/layout/default"/>
    <dgm:cxn modelId="{30D7494C-4591-42AA-BC89-7D64DE2D9608}" type="presParOf" srcId="{5F90A5F5-A539-E14C-B269-41D385F2A16B}" destId="{653B43C5-28D0-7645-8F76-4C972A028C11}" srcOrd="1" destOrd="0" presId="urn:microsoft.com/office/officeart/2005/8/layout/default"/>
    <dgm:cxn modelId="{8E78A35B-83EA-470C-8092-DAE4076CB6AD}" type="presParOf" srcId="{5F90A5F5-A539-E14C-B269-41D385F2A16B}" destId="{242592D4-6730-404E-AF64-00167BAD94E6}" srcOrd="2" destOrd="0" presId="urn:microsoft.com/office/officeart/2005/8/layout/default"/>
    <dgm:cxn modelId="{F6007569-B647-421B-9713-0D2C252DBD81}" type="presParOf" srcId="{5F90A5F5-A539-E14C-B269-41D385F2A16B}" destId="{F878AAF8-9B0C-5844-888B-B3176F1B4ECA}" srcOrd="3" destOrd="0" presId="urn:microsoft.com/office/officeart/2005/8/layout/default"/>
    <dgm:cxn modelId="{5C22EFDD-D635-4D1C-81F9-698DB5EC3B37}" type="presParOf" srcId="{5F90A5F5-A539-E14C-B269-41D385F2A16B}" destId="{2EA37B38-2F95-E04C-8A50-A3ECC3339ED1}" srcOrd="4" destOrd="0" presId="urn:microsoft.com/office/officeart/2005/8/layout/default"/>
    <dgm:cxn modelId="{F78F158C-45E8-45D3-AADE-8AE5A1734C65}" type="presParOf" srcId="{5F90A5F5-A539-E14C-B269-41D385F2A16B}" destId="{E9B92708-FFEA-1F49-9533-1337B43CA932}" srcOrd="5" destOrd="0" presId="urn:microsoft.com/office/officeart/2005/8/layout/default"/>
    <dgm:cxn modelId="{BC5BCD9A-04B7-42D4-9D52-36DDFEE4CC7A}" type="presParOf" srcId="{5F90A5F5-A539-E14C-B269-41D385F2A16B}" destId="{5A081DA5-464F-A94A-8A8E-B9CE6BA0DCA2}" srcOrd="6" destOrd="0" presId="urn:microsoft.com/office/officeart/2005/8/layout/default"/>
    <dgm:cxn modelId="{BD9160A1-176A-4B78-8055-14BC29EBEC79}" type="presParOf" srcId="{5F90A5F5-A539-E14C-B269-41D385F2A16B}" destId="{A163264C-A012-1945-922A-7E57649DF326}" srcOrd="7" destOrd="0" presId="urn:microsoft.com/office/officeart/2005/8/layout/default"/>
    <dgm:cxn modelId="{F9EE7E44-2D3F-4C1D-909C-9439D0F38A0F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C1280C49-CDD2-8F4D-92F8-9B35CDE5FC9D}" type="presOf" srcId="{84C9CEC6-BDCB-7046-ACFB-68D83DBC4741}" destId="{5A081DA5-464F-A94A-8A8E-B9CE6BA0DCA2}" srcOrd="0" destOrd="0" presId="urn:microsoft.com/office/officeart/2005/8/layout/default"/>
    <dgm:cxn modelId="{8E6DEBE1-12DE-E342-8EE1-DAE5B932A5AE}" type="presOf" srcId="{3A0B205E-2124-7949-B48B-54F54DAAFC2B}" destId="{242592D4-6730-404E-AF64-00167BAD94E6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FEF1E96F-D252-8649-8211-0B5D7C1B02F9}" type="presOf" srcId="{0020C4F1-1836-9C41-9C78-44A1F11A7CE3}" destId="{C3516174-88AA-F14F-8624-9701A0AF1A5F}" srcOrd="0" destOrd="0" presId="urn:microsoft.com/office/officeart/2005/8/layout/default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A4D3E74D-6971-AA44-88E6-1340EC8E1301}" type="presOf" srcId="{F8576A18-7C05-4941-8F97-0EAEDB078C7B}" destId="{DF818B26-4FD9-2542-8655-EE8AEE01E38B}" srcOrd="0" destOrd="0" presId="urn:microsoft.com/office/officeart/2005/8/layout/default"/>
    <dgm:cxn modelId="{677DD1EB-E226-1F45-A198-687DC0F02BE2}" type="presOf" srcId="{8B7C42ED-9F41-2E45-9F2F-5768A3CEB281}" destId="{2EA37B38-2F95-E04C-8A50-A3ECC3339ED1}" srcOrd="0" destOrd="0" presId="urn:microsoft.com/office/officeart/2005/8/layout/default"/>
    <dgm:cxn modelId="{55662824-B5CA-C34D-9950-A05A6F34CC7A}" type="presOf" srcId="{75DAC384-D433-BE4F-8931-A208C76792D0}" destId="{5F90A5F5-A539-E14C-B269-41D385F2A16B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A1238E0A-3285-714D-8954-3DCF25510D8D}" type="presParOf" srcId="{5F90A5F5-A539-E14C-B269-41D385F2A16B}" destId="{DF818B26-4FD9-2542-8655-EE8AEE01E38B}" srcOrd="0" destOrd="0" presId="urn:microsoft.com/office/officeart/2005/8/layout/default"/>
    <dgm:cxn modelId="{9E631D6A-413F-D64A-BE5F-FC6496B1D8A4}" type="presParOf" srcId="{5F90A5F5-A539-E14C-B269-41D385F2A16B}" destId="{653B43C5-28D0-7645-8F76-4C972A028C11}" srcOrd="1" destOrd="0" presId="urn:microsoft.com/office/officeart/2005/8/layout/default"/>
    <dgm:cxn modelId="{AF4A32DD-A1E1-8F4B-9829-0ED356E1BB6D}" type="presParOf" srcId="{5F90A5F5-A539-E14C-B269-41D385F2A16B}" destId="{242592D4-6730-404E-AF64-00167BAD94E6}" srcOrd="2" destOrd="0" presId="urn:microsoft.com/office/officeart/2005/8/layout/default"/>
    <dgm:cxn modelId="{4C180821-CAAB-0341-8FB9-315903B9BBB1}" type="presParOf" srcId="{5F90A5F5-A539-E14C-B269-41D385F2A16B}" destId="{F878AAF8-9B0C-5844-888B-B3176F1B4ECA}" srcOrd="3" destOrd="0" presId="urn:microsoft.com/office/officeart/2005/8/layout/default"/>
    <dgm:cxn modelId="{E8F01B5F-2C8C-EA4E-93E5-DC62841AEA46}" type="presParOf" srcId="{5F90A5F5-A539-E14C-B269-41D385F2A16B}" destId="{2EA37B38-2F95-E04C-8A50-A3ECC3339ED1}" srcOrd="4" destOrd="0" presId="urn:microsoft.com/office/officeart/2005/8/layout/default"/>
    <dgm:cxn modelId="{B465028F-18F6-674F-B564-EB6E76E892BD}" type="presParOf" srcId="{5F90A5F5-A539-E14C-B269-41D385F2A16B}" destId="{E9B92708-FFEA-1F49-9533-1337B43CA932}" srcOrd="5" destOrd="0" presId="urn:microsoft.com/office/officeart/2005/8/layout/default"/>
    <dgm:cxn modelId="{8BA30556-3F85-FB44-B7FA-A43A180EC841}" type="presParOf" srcId="{5F90A5F5-A539-E14C-B269-41D385F2A16B}" destId="{5A081DA5-464F-A94A-8A8E-B9CE6BA0DCA2}" srcOrd="6" destOrd="0" presId="urn:microsoft.com/office/officeart/2005/8/layout/default"/>
    <dgm:cxn modelId="{5CE22483-30C2-2742-8AC8-8859D4E598AB}" type="presParOf" srcId="{5F90A5F5-A539-E14C-B269-41D385F2A16B}" destId="{A163264C-A012-1945-922A-7E57649DF326}" srcOrd="7" destOrd="0" presId="urn:microsoft.com/office/officeart/2005/8/layout/default"/>
    <dgm:cxn modelId="{A31D88F6-F9E7-7C42-8E4C-0299C042EAC0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C8E6B2E-5572-0448-9FFA-20FED53F7D3F}" type="presOf" srcId="{0020C4F1-1836-9C41-9C78-44A1F11A7CE3}" destId="{C3516174-88AA-F14F-8624-9701A0AF1A5F}" srcOrd="0" destOrd="0" presId="urn:microsoft.com/office/officeart/2005/8/layout/default"/>
    <dgm:cxn modelId="{F4F72CF0-49CB-044D-A3D9-49AF24CF9597}" type="presOf" srcId="{75DAC384-D433-BE4F-8931-A208C76792D0}" destId="{5F90A5F5-A539-E14C-B269-41D385F2A16B}" srcOrd="0" destOrd="0" presId="urn:microsoft.com/office/officeart/2005/8/layout/default"/>
    <dgm:cxn modelId="{C600E0C5-59FF-6747-B9CE-D5F347A971B8}" type="presOf" srcId="{3A0B205E-2124-7949-B48B-54F54DAAFC2B}" destId="{242592D4-6730-404E-AF64-00167BAD94E6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2A43F3E2-C5A7-DE44-9A99-4176B8C6E1E0}" type="presOf" srcId="{F8576A18-7C05-4941-8F97-0EAEDB078C7B}" destId="{DF818B26-4FD9-2542-8655-EE8AEE01E38B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8B5039F7-E270-724B-9E77-9F98895F80EE}" type="presOf" srcId="{8B7C42ED-9F41-2E45-9F2F-5768A3CEB281}" destId="{2EA37B38-2F95-E04C-8A50-A3ECC3339ED1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74F814BE-F714-DA4D-991E-A632CFCC9712}" type="presOf" srcId="{84C9CEC6-BDCB-7046-ACFB-68D83DBC4741}" destId="{5A081DA5-464F-A94A-8A8E-B9CE6BA0DCA2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5DCF0C9D-C9AD-714D-8915-5119458A0594}" type="presParOf" srcId="{5F90A5F5-A539-E14C-B269-41D385F2A16B}" destId="{DF818B26-4FD9-2542-8655-EE8AEE01E38B}" srcOrd="0" destOrd="0" presId="urn:microsoft.com/office/officeart/2005/8/layout/default"/>
    <dgm:cxn modelId="{D9AB67F5-AFD5-6643-99A0-662AB6BDDC37}" type="presParOf" srcId="{5F90A5F5-A539-E14C-B269-41D385F2A16B}" destId="{653B43C5-28D0-7645-8F76-4C972A028C11}" srcOrd="1" destOrd="0" presId="urn:microsoft.com/office/officeart/2005/8/layout/default"/>
    <dgm:cxn modelId="{8513106B-43C1-4140-8116-7204E1403E3D}" type="presParOf" srcId="{5F90A5F5-A539-E14C-B269-41D385F2A16B}" destId="{242592D4-6730-404E-AF64-00167BAD94E6}" srcOrd="2" destOrd="0" presId="urn:microsoft.com/office/officeart/2005/8/layout/default"/>
    <dgm:cxn modelId="{81DEE25D-E3C5-6142-9ED2-00227B2D6D21}" type="presParOf" srcId="{5F90A5F5-A539-E14C-B269-41D385F2A16B}" destId="{F878AAF8-9B0C-5844-888B-B3176F1B4ECA}" srcOrd="3" destOrd="0" presId="urn:microsoft.com/office/officeart/2005/8/layout/default"/>
    <dgm:cxn modelId="{BD7D315B-1B7E-4348-B951-B313042EAC4D}" type="presParOf" srcId="{5F90A5F5-A539-E14C-B269-41D385F2A16B}" destId="{2EA37B38-2F95-E04C-8A50-A3ECC3339ED1}" srcOrd="4" destOrd="0" presId="urn:microsoft.com/office/officeart/2005/8/layout/default"/>
    <dgm:cxn modelId="{35F0A7BE-1296-C74E-BC1D-1F16D84E7666}" type="presParOf" srcId="{5F90A5F5-A539-E14C-B269-41D385F2A16B}" destId="{E9B92708-FFEA-1F49-9533-1337B43CA932}" srcOrd="5" destOrd="0" presId="urn:microsoft.com/office/officeart/2005/8/layout/default"/>
    <dgm:cxn modelId="{1F01CC13-D620-E84E-AAFA-B6BEA205661D}" type="presParOf" srcId="{5F90A5F5-A539-E14C-B269-41D385F2A16B}" destId="{5A081DA5-464F-A94A-8A8E-B9CE6BA0DCA2}" srcOrd="6" destOrd="0" presId="urn:microsoft.com/office/officeart/2005/8/layout/default"/>
    <dgm:cxn modelId="{8E04D140-BB54-CE40-9715-5F1364E27BCF}" type="presParOf" srcId="{5F90A5F5-A539-E14C-B269-41D385F2A16B}" destId="{A163264C-A012-1945-922A-7E57649DF326}" srcOrd="7" destOrd="0" presId="urn:microsoft.com/office/officeart/2005/8/layout/default"/>
    <dgm:cxn modelId="{BF612A36-8DBF-0B4C-8AA4-6090AB7DC347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935CAB1-5CD4-184B-8CD7-9E8AE82B42D1}" type="presOf" srcId="{8B7C42ED-9F41-2E45-9F2F-5768A3CEB281}" destId="{2EA37B38-2F95-E04C-8A50-A3ECC3339ED1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26B77856-9D38-9543-ADB2-C1A2F058F3E9}" type="presOf" srcId="{75DAC384-D433-BE4F-8931-A208C76792D0}" destId="{5F90A5F5-A539-E14C-B269-41D385F2A16B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BD3E3664-093B-F34C-8F49-86D4A6E7674C}" type="presOf" srcId="{0020C4F1-1836-9C41-9C78-44A1F11A7CE3}" destId="{C3516174-88AA-F14F-8624-9701A0AF1A5F}" srcOrd="0" destOrd="0" presId="urn:microsoft.com/office/officeart/2005/8/layout/default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E6EFA5A0-1584-4043-B2CF-801F2268064B}" type="presOf" srcId="{84C9CEC6-BDCB-7046-ACFB-68D83DBC4741}" destId="{5A081DA5-464F-A94A-8A8E-B9CE6BA0DCA2}" srcOrd="0" destOrd="0" presId="urn:microsoft.com/office/officeart/2005/8/layout/default"/>
    <dgm:cxn modelId="{C6C36C8D-1D2A-F949-8AFB-C6A603917089}" type="presOf" srcId="{F8576A18-7C05-4941-8F97-0EAEDB078C7B}" destId="{DF818B26-4FD9-2542-8655-EE8AEE01E38B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C5773C37-51DF-FE4A-BCB9-F215EB3A3931}" type="presOf" srcId="{3A0B205E-2124-7949-B48B-54F54DAAFC2B}" destId="{242592D4-6730-404E-AF64-00167BAD94E6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06ECB4BE-81AE-4346-8D42-22EE39BB5B52}" type="presParOf" srcId="{5F90A5F5-A539-E14C-B269-41D385F2A16B}" destId="{DF818B26-4FD9-2542-8655-EE8AEE01E38B}" srcOrd="0" destOrd="0" presId="urn:microsoft.com/office/officeart/2005/8/layout/default"/>
    <dgm:cxn modelId="{1ECA21E6-999E-E649-A6F2-41BDC26BCBB7}" type="presParOf" srcId="{5F90A5F5-A539-E14C-B269-41D385F2A16B}" destId="{653B43C5-28D0-7645-8F76-4C972A028C11}" srcOrd="1" destOrd="0" presId="urn:microsoft.com/office/officeart/2005/8/layout/default"/>
    <dgm:cxn modelId="{D521108C-88F6-534C-92DF-BE6EB296A755}" type="presParOf" srcId="{5F90A5F5-A539-E14C-B269-41D385F2A16B}" destId="{242592D4-6730-404E-AF64-00167BAD94E6}" srcOrd="2" destOrd="0" presId="urn:microsoft.com/office/officeart/2005/8/layout/default"/>
    <dgm:cxn modelId="{E86446FC-DC10-2E40-BD2A-68FEF3E8F9C5}" type="presParOf" srcId="{5F90A5F5-A539-E14C-B269-41D385F2A16B}" destId="{F878AAF8-9B0C-5844-888B-B3176F1B4ECA}" srcOrd="3" destOrd="0" presId="urn:microsoft.com/office/officeart/2005/8/layout/default"/>
    <dgm:cxn modelId="{2C5D86E7-4EE5-BA4A-B560-551B32ECF3AC}" type="presParOf" srcId="{5F90A5F5-A539-E14C-B269-41D385F2A16B}" destId="{2EA37B38-2F95-E04C-8A50-A3ECC3339ED1}" srcOrd="4" destOrd="0" presId="urn:microsoft.com/office/officeart/2005/8/layout/default"/>
    <dgm:cxn modelId="{D88CC2B7-A037-924E-B2C5-15FE6265EFE2}" type="presParOf" srcId="{5F90A5F5-A539-E14C-B269-41D385F2A16B}" destId="{E9B92708-FFEA-1F49-9533-1337B43CA932}" srcOrd="5" destOrd="0" presId="urn:microsoft.com/office/officeart/2005/8/layout/default"/>
    <dgm:cxn modelId="{FFEF7978-36D3-1E47-A44E-77D9723B16A4}" type="presParOf" srcId="{5F90A5F5-A539-E14C-B269-41D385F2A16B}" destId="{5A081DA5-464F-A94A-8A8E-B9CE6BA0DCA2}" srcOrd="6" destOrd="0" presId="urn:microsoft.com/office/officeart/2005/8/layout/default"/>
    <dgm:cxn modelId="{5AEF7512-BFC6-5248-B8BA-433526D10F1F}" type="presParOf" srcId="{5F90A5F5-A539-E14C-B269-41D385F2A16B}" destId="{A163264C-A012-1945-922A-7E57649DF326}" srcOrd="7" destOrd="0" presId="urn:microsoft.com/office/officeart/2005/8/layout/default"/>
    <dgm:cxn modelId="{3C67E169-60BC-D14C-9439-B60DAA28F37C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AB56774F-660C-3945-8FA4-103027CD84C0}" type="presOf" srcId="{0020C4F1-1836-9C41-9C78-44A1F11A7CE3}" destId="{C3516174-88AA-F14F-8624-9701A0AF1A5F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CA13317E-9A95-5849-A041-A981BDE39F2E}" type="presOf" srcId="{3A0B205E-2124-7949-B48B-54F54DAAFC2B}" destId="{242592D4-6730-404E-AF64-00167BAD94E6}" srcOrd="0" destOrd="0" presId="urn:microsoft.com/office/officeart/2005/8/layout/default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760FD044-CBFD-D14E-97AD-15293DAC17C8}" type="presOf" srcId="{8B7C42ED-9F41-2E45-9F2F-5768A3CEB281}" destId="{2EA37B38-2F95-E04C-8A50-A3ECC3339ED1}" srcOrd="0" destOrd="0" presId="urn:microsoft.com/office/officeart/2005/8/layout/default"/>
    <dgm:cxn modelId="{2B034C87-204D-2E41-A44C-EAE8763CE579}" type="presOf" srcId="{F8576A18-7C05-4941-8F97-0EAEDB078C7B}" destId="{DF818B26-4FD9-2542-8655-EE8AEE01E38B}" srcOrd="0" destOrd="0" presId="urn:microsoft.com/office/officeart/2005/8/layout/default"/>
    <dgm:cxn modelId="{FB3F56EF-AAD9-5F44-A201-4EA2427FDC7C}" type="presOf" srcId="{75DAC384-D433-BE4F-8931-A208C76792D0}" destId="{5F90A5F5-A539-E14C-B269-41D385F2A16B}" srcOrd="0" destOrd="0" presId="urn:microsoft.com/office/officeart/2005/8/layout/default"/>
    <dgm:cxn modelId="{5BE3DD82-6677-0247-A65A-0A8307FB8C65}" type="presOf" srcId="{84C9CEC6-BDCB-7046-ACFB-68D83DBC4741}" destId="{5A081DA5-464F-A94A-8A8E-B9CE6BA0DCA2}" srcOrd="0" destOrd="0" presId="urn:microsoft.com/office/officeart/2005/8/layout/default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03FB8006-E922-8145-9738-D1B7B7C52B85}" type="presParOf" srcId="{5F90A5F5-A539-E14C-B269-41D385F2A16B}" destId="{DF818B26-4FD9-2542-8655-EE8AEE01E38B}" srcOrd="0" destOrd="0" presId="urn:microsoft.com/office/officeart/2005/8/layout/default"/>
    <dgm:cxn modelId="{C88CC903-52C6-4740-A85F-205487022683}" type="presParOf" srcId="{5F90A5F5-A539-E14C-B269-41D385F2A16B}" destId="{653B43C5-28D0-7645-8F76-4C972A028C11}" srcOrd="1" destOrd="0" presId="urn:microsoft.com/office/officeart/2005/8/layout/default"/>
    <dgm:cxn modelId="{40D2718B-E984-0F40-8C5F-35A9E9FB5B43}" type="presParOf" srcId="{5F90A5F5-A539-E14C-B269-41D385F2A16B}" destId="{242592D4-6730-404E-AF64-00167BAD94E6}" srcOrd="2" destOrd="0" presId="urn:microsoft.com/office/officeart/2005/8/layout/default"/>
    <dgm:cxn modelId="{28993162-4554-DA42-8A41-0A23EA5513A7}" type="presParOf" srcId="{5F90A5F5-A539-E14C-B269-41D385F2A16B}" destId="{F878AAF8-9B0C-5844-888B-B3176F1B4ECA}" srcOrd="3" destOrd="0" presId="urn:microsoft.com/office/officeart/2005/8/layout/default"/>
    <dgm:cxn modelId="{451E1DEA-2708-DF46-BC7D-E92570672AF7}" type="presParOf" srcId="{5F90A5F5-A539-E14C-B269-41D385F2A16B}" destId="{2EA37B38-2F95-E04C-8A50-A3ECC3339ED1}" srcOrd="4" destOrd="0" presId="urn:microsoft.com/office/officeart/2005/8/layout/default"/>
    <dgm:cxn modelId="{41CC3E3A-E20F-B446-8F13-2A4EAEEE7441}" type="presParOf" srcId="{5F90A5F5-A539-E14C-B269-41D385F2A16B}" destId="{E9B92708-FFEA-1F49-9533-1337B43CA932}" srcOrd="5" destOrd="0" presId="urn:microsoft.com/office/officeart/2005/8/layout/default"/>
    <dgm:cxn modelId="{5906C08F-25AC-0F4D-9130-928329F0811F}" type="presParOf" srcId="{5F90A5F5-A539-E14C-B269-41D385F2A16B}" destId="{5A081DA5-464F-A94A-8A8E-B9CE6BA0DCA2}" srcOrd="6" destOrd="0" presId="urn:microsoft.com/office/officeart/2005/8/layout/default"/>
    <dgm:cxn modelId="{68D59588-B38A-C140-82EE-A18CDEA69255}" type="presParOf" srcId="{5F90A5F5-A539-E14C-B269-41D385F2A16B}" destId="{A163264C-A012-1945-922A-7E57649DF326}" srcOrd="7" destOrd="0" presId="urn:microsoft.com/office/officeart/2005/8/layout/default"/>
    <dgm:cxn modelId="{7F178F74-BC4A-D847-ABDB-21501C5250E5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 smtClean="0"/>
            <a:t>ABİDE</a:t>
          </a:r>
          <a:endParaRPr lang="en-US" dirty="0"/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65AC726-129B-314A-A6A2-7F06382BF6B2}" type="presOf" srcId="{8B7C42ED-9F41-2E45-9F2F-5768A3CEB281}" destId="{2EA37B38-2F95-E04C-8A50-A3ECC3339ED1}" srcOrd="0" destOrd="0" presId="urn:microsoft.com/office/officeart/2005/8/layout/default"/>
    <dgm:cxn modelId="{68DE7562-8717-3C48-88FA-D47FAAE43B9A}" type="presOf" srcId="{0020C4F1-1836-9C41-9C78-44A1F11A7CE3}" destId="{C3516174-88AA-F14F-8624-9701A0AF1A5F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D8122F5E-074E-174F-BFE6-9CD171AEF08A}" type="presOf" srcId="{75DAC384-D433-BE4F-8931-A208C76792D0}" destId="{5F90A5F5-A539-E14C-B269-41D385F2A16B}" srcOrd="0" destOrd="0" presId="urn:microsoft.com/office/officeart/2005/8/layout/default"/>
    <dgm:cxn modelId="{AA24B48C-282C-C340-9B02-1F2C71618776}" type="presOf" srcId="{3A0B205E-2124-7949-B48B-54F54DAAFC2B}" destId="{242592D4-6730-404E-AF64-00167BAD94E6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B662A7E7-0700-994F-9EF8-F3DF8E33A684}" type="presOf" srcId="{84C9CEC6-BDCB-7046-ACFB-68D83DBC4741}" destId="{5A081DA5-464F-A94A-8A8E-B9CE6BA0DCA2}" srcOrd="0" destOrd="0" presId="urn:microsoft.com/office/officeart/2005/8/layout/default"/>
    <dgm:cxn modelId="{185F7AB7-A3F7-FF4D-AE37-F46E39045A16}" type="presOf" srcId="{F8576A18-7C05-4941-8F97-0EAEDB078C7B}" destId="{DF818B26-4FD9-2542-8655-EE8AEE01E38B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D19462B5-9670-1C4E-B2EE-643C630D85AC}" type="presParOf" srcId="{5F90A5F5-A539-E14C-B269-41D385F2A16B}" destId="{DF818B26-4FD9-2542-8655-EE8AEE01E38B}" srcOrd="0" destOrd="0" presId="urn:microsoft.com/office/officeart/2005/8/layout/default"/>
    <dgm:cxn modelId="{5B4719F6-01D5-5A4C-A05C-59AE6A1FAE3F}" type="presParOf" srcId="{5F90A5F5-A539-E14C-B269-41D385F2A16B}" destId="{653B43C5-28D0-7645-8F76-4C972A028C11}" srcOrd="1" destOrd="0" presId="urn:microsoft.com/office/officeart/2005/8/layout/default"/>
    <dgm:cxn modelId="{B511D6A7-E6D5-E545-B6E1-C3003A599AD4}" type="presParOf" srcId="{5F90A5F5-A539-E14C-B269-41D385F2A16B}" destId="{242592D4-6730-404E-AF64-00167BAD94E6}" srcOrd="2" destOrd="0" presId="urn:microsoft.com/office/officeart/2005/8/layout/default"/>
    <dgm:cxn modelId="{A91F0973-6FD2-D142-BC2F-2FDBBBC529A5}" type="presParOf" srcId="{5F90A5F5-A539-E14C-B269-41D385F2A16B}" destId="{F878AAF8-9B0C-5844-888B-B3176F1B4ECA}" srcOrd="3" destOrd="0" presId="urn:microsoft.com/office/officeart/2005/8/layout/default"/>
    <dgm:cxn modelId="{D059F385-C866-C340-9E95-A56342EB503E}" type="presParOf" srcId="{5F90A5F5-A539-E14C-B269-41D385F2A16B}" destId="{2EA37B38-2F95-E04C-8A50-A3ECC3339ED1}" srcOrd="4" destOrd="0" presId="urn:microsoft.com/office/officeart/2005/8/layout/default"/>
    <dgm:cxn modelId="{7FAEF994-B583-D64D-8879-F01FFEABB9E0}" type="presParOf" srcId="{5F90A5F5-A539-E14C-B269-41D385F2A16B}" destId="{E9B92708-FFEA-1F49-9533-1337B43CA932}" srcOrd="5" destOrd="0" presId="urn:microsoft.com/office/officeart/2005/8/layout/default"/>
    <dgm:cxn modelId="{23919DFB-11D8-DD4C-A9C3-53227154E171}" type="presParOf" srcId="{5F90A5F5-A539-E14C-B269-41D385F2A16B}" destId="{5A081DA5-464F-A94A-8A8E-B9CE6BA0DCA2}" srcOrd="6" destOrd="0" presId="urn:microsoft.com/office/officeart/2005/8/layout/default"/>
    <dgm:cxn modelId="{525E412B-6209-2A40-A036-501A43020A53}" type="presParOf" srcId="{5F90A5F5-A539-E14C-B269-41D385F2A16B}" destId="{A163264C-A012-1945-922A-7E57649DF326}" srcOrd="7" destOrd="0" presId="urn:microsoft.com/office/officeart/2005/8/layout/default"/>
    <dgm:cxn modelId="{C225F108-CF96-2D4C-9C1E-16D923C0ED09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ABİDE</a:t>
          </a:r>
          <a:endParaRPr lang="en-US" sz="6500" kern="1200" dirty="0"/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7B2AC74-B12E-48AE-9A13-2895A8444FCD}" type="datetimeFigureOut">
              <a:rPr lang="tr-TR"/>
              <a:pPr>
                <a:defRPr/>
              </a:pPr>
              <a:t>22.03.2016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4AA90D0-7762-489E-8350-64B3B08BC38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4096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88365-8353-4C68-8EFC-11C9A19B63C8}" type="datetimeFigureOut">
              <a:rPr lang="tr-TR" smtClean="0"/>
              <a:pPr/>
              <a:t>22.03.2016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84D8D-A39A-43AC-B607-7F488DB7FDC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155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84D8D-A39A-43AC-B607-7F488DB7FDCC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8698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95D04-B38D-4EB1-A797-874A5EEB9D44}" type="datetimeFigureOut">
              <a:rPr lang="tr-TR"/>
              <a:pPr>
                <a:defRPr/>
              </a:pPr>
              <a:t>22.03.2016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95373-51B7-456E-AE25-99E23D51340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5A861-F024-4078-8D86-D6D536020672}" type="datetimeFigureOut">
              <a:rPr lang="tr-TR"/>
              <a:pPr>
                <a:defRPr/>
              </a:pPr>
              <a:t>22.03.2016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45D5C-9436-4B6E-BE44-9AAAFBE0F1E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4D7C2-FBB9-4798-8F4C-CCF5A29FDB96}" type="datetimeFigureOut">
              <a:rPr lang="tr-TR"/>
              <a:pPr>
                <a:defRPr/>
              </a:pPr>
              <a:t>22.03.2016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E18AC-0EA1-4994-9AAB-A83CF4CAB3C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3E9A6-3A69-4F4C-9094-670AEA96416A}" type="datetimeFigureOut">
              <a:rPr lang="tr-TR"/>
              <a:pPr>
                <a:defRPr/>
              </a:pPr>
              <a:t>22.03.2016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F2BBA-A5A0-4E21-8E72-530C46534F8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CE9EA-F6C9-4783-A1D5-2A6686A51C3F}" type="datetimeFigureOut">
              <a:rPr lang="tr-TR"/>
              <a:pPr>
                <a:defRPr/>
              </a:pPr>
              <a:t>22.03.2016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E66D4-39A7-4BC9-BD48-0391313F7C0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A15E5-560F-4F73-B793-F1B8CED2CECF}" type="datetimeFigureOut">
              <a:rPr lang="tr-TR"/>
              <a:pPr>
                <a:defRPr/>
              </a:pPr>
              <a:t>22.03.2016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5E7A8-5D05-465C-B7F9-074EB611596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5B6D4-D13B-400E-B176-AF6DFEEF9D9E}" type="datetimeFigureOut">
              <a:rPr lang="tr-TR"/>
              <a:pPr>
                <a:defRPr/>
              </a:pPr>
              <a:t>22.03.2016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84FB3-1864-41F0-965B-08DC72EB31B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C59E9-6B17-4922-A3EB-E218D7EB2560}" type="datetimeFigureOut">
              <a:rPr lang="tr-TR"/>
              <a:pPr>
                <a:defRPr/>
              </a:pPr>
              <a:t>22.03.2016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77D94-1C40-458A-ACD6-D753ECA883C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FDADB-676A-4103-AFB2-4FF8768703D5}" type="datetimeFigureOut">
              <a:rPr lang="tr-TR"/>
              <a:pPr>
                <a:defRPr/>
              </a:pPr>
              <a:t>22.03.2016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CB9AC-EC04-4A9B-823B-6223CCAA7F2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7ED2A-14ED-4C83-99CE-1472C316CC94}" type="datetimeFigureOut">
              <a:rPr lang="tr-TR"/>
              <a:pPr>
                <a:defRPr/>
              </a:pPr>
              <a:t>22.03.2016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E7C9B-83C9-42AA-9B75-70458377140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C0A8C-FAF3-4717-BBA5-67C23CD1BA50}" type="datetimeFigureOut">
              <a:rPr lang="tr-TR"/>
              <a:pPr>
                <a:defRPr/>
              </a:pPr>
              <a:t>22.03.2016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0D28B-A84F-4E20-9AB6-1B819F00CD7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5E19D0-2F68-483F-8FD5-2136A4ED0382}" type="datetimeFigureOut">
              <a:rPr lang="tr-TR"/>
              <a:pPr>
                <a:defRPr/>
              </a:pPr>
              <a:t>22.03.2016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72533A-ECF9-4E8E-9AE2-5299B620861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0" r:id="rId2"/>
    <p:sldLayoutId id="2147483849" r:id="rId3"/>
    <p:sldLayoutId id="2147483848" r:id="rId4"/>
    <p:sldLayoutId id="2147483847" r:id="rId5"/>
    <p:sldLayoutId id="2147483846" r:id="rId6"/>
    <p:sldLayoutId id="2147483845" r:id="rId7"/>
    <p:sldLayoutId id="2147483844" r:id="rId8"/>
    <p:sldLayoutId id="2147483843" r:id="rId9"/>
    <p:sldLayoutId id="2147483842" r:id="rId10"/>
    <p:sldLayoutId id="214748384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2.jpe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2.jpe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2.jpe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2.jpe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2.jpe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7" Type="http://schemas.openxmlformats.org/officeDocument/2006/relationships/image" Target="../media/image2.jpe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7" Type="http://schemas.openxmlformats.org/officeDocument/2006/relationships/image" Target="../media/image2.jpeg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7" Type="http://schemas.openxmlformats.org/officeDocument/2006/relationships/image" Target="../media/image2.jpeg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7" Type="http://schemas.openxmlformats.org/officeDocument/2006/relationships/image" Target="../media/image2.jpeg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7" Type="http://schemas.openxmlformats.org/officeDocument/2006/relationships/image" Target="../media/image2.jpeg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7" Type="http://schemas.openxmlformats.org/officeDocument/2006/relationships/image" Target="../media/image2.jpeg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7" Type="http://schemas.openxmlformats.org/officeDocument/2006/relationships/image" Target="../media/image2.jpeg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7" Type="http://schemas.openxmlformats.org/officeDocument/2006/relationships/image" Target="../media/image2.jpeg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7" Type="http://schemas.openxmlformats.org/officeDocument/2006/relationships/image" Target="../media/image2.jpeg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7" Type="http://schemas.openxmlformats.org/officeDocument/2006/relationships/image" Target="../media/image2.jpeg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7" Type="http://schemas.openxmlformats.org/officeDocument/2006/relationships/image" Target="../media/image2.jpeg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7" Type="http://schemas.openxmlformats.org/officeDocument/2006/relationships/image" Target="../media/image2.jpeg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7" Type="http://schemas.openxmlformats.org/officeDocument/2006/relationships/image" Target="../media/image2.jpeg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7" Type="http://schemas.openxmlformats.org/officeDocument/2006/relationships/image" Target="../media/image2.jpeg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7" Type="http://schemas.openxmlformats.org/officeDocument/2006/relationships/image" Target="../media/image2.jpeg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7" Type="http://schemas.openxmlformats.org/officeDocument/2006/relationships/image" Target="../media/image2.jpeg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7" Type="http://schemas.openxmlformats.org/officeDocument/2006/relationships/image" Target="../media/image2.jpeg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7" Type="http://schemas.openxmlformats.org/officeDocument/2006/relationships/image" Target="../media/image2.jpeg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5.xml"/><Relationship Id="rId7" Type="http://schemas.openxmlformats.org/officeDocument/2006/relationships/image" Target="../media/image2.jpeg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5.xml"/><Relationship Id="rId5" Type="http://schemas.openxmlformats.org/officeDocument/2006/relationships/diagramColors" Target="../diagrams/colors35.xml"/><Relationship Id="rId4" Type="http://schemas.openxmlformats.org/officeDocument/2006/relationships/diagramQuickStyle" Target="../diagrams/quickStyle3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6.xml"/><Relationship Id="rId7" Type="http://schemas.openxmlformats.org/officeDocument/2006/relationships/image" Target="../media/image2.jpeg"/><Relationship Id="rId2" Type="http://schemas.openxmlformats.org/officeDocument/2006/relationships/diagramData" Target="../diagrams/data3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6.xml"/><Relationship Id="rId5" Type="http://schemas.openxmlformats.org/officeDocument/2006/relationships/diagramColors" Target="../diagrams/colors36.xml"/><Relationship Id="rId4" Type="http://schemas.openxmlformats.org/officeDocument/2006/relationships/diagramQuickStyle" Target="../diagrams/quickStyle36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bide.meb.gov.tr" TargetMode="External"/><Relationship Id="rId3" Type="http://schemas.openxmlformats.org/officeDocument/2006/relationships/diagramLayout" Target="../diagrams/layout37.xml"/><Relationship Id="rId7" Type="http://schemas.openxmlformats.org/officeDocument/2006/relationships/image" Target="../media/image2.jpeg"/><Relationship Id="rId2" Type="http://schemas.openxmlformats.org/officeDocument/2006/relationships/diagramData" Target="../diagrams/data3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7.xml"/><Relationship Id="rId5" Type="http://schemas.openxmlformats.org/officeDocument/2006/relationships/diagramColors" Target="../diagrams/colors37.xml"/><Relationship Id="rId4" Type="http://schemas.openxmlformats.org/officeDocument/2006/relationships/diagramQuickStyle" Target="../diagrams/quickStyle3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8.xml"/><Relationship Id="rId7" Type="http://schemas.openxmlformats.org/officeDocument/2006/relationships/image" Target="../media/image2.jpeg"/><Relationship Id="rId2" Type="http://schemas.openxmlformats.org/officeDocument/2006/relationships/diagramData" Target="../diagrams/data3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8.xml"/><Relationship Id="rId5" Type="http://schemas.openxmlformats.org/officeDocument/2006/relationships/diagramColors" Target="../diagrams/colors38.xml"/><Relationship Id="rId4" Type="http://schemas.openxmlformats.org/officeDocument/2006/relationships/diagramQuickStyle" Target="../diagrams/quickStyle3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9.xml"/><Relationship Id="rId7" Type="http://schemas.openxmlformats.org/officeDocument/2006/relationships/image" Target="../media/image2.jpeg"/><Relationship Id="rId2" Type="http://schemas.openxmlformats.org/officeDocument/2006/relationships/diagramData" Target="../diagrams/data3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9.xml"/><Relationship Id="rId5" Type="http://schemas.openxmlformats.org/officeDocument/2006/relationships/diagramColors" Target="../diagrams/colors39.xml"/><Relationship Id="rId4" Type="http://schemas.openxmlformats.org/officeDocument/2006/relationships/diagramQuickStyle" Target="../diagrams/quickStyle3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0.xml"/><Relationship Id="rId7" Type="http://schemas.openxmlformats.org/officeDocument/2006/relationships/image" Target="../media/image2.jpeg"/><Relationship Id="rId2" Type="http://schemas.openxmlformats.org/officeDocument/2006/relationships/diagramData" Target="../diagrams/data4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0.xml"/><Relationship Id="rId5" Type="http://schemas.openxmlformats.org/officeDocument/2006/relationships/diagramColors" Target="../diagrams/colors40.xml"/><Relationship Id="rId4" Type="http://schemas.openxmlformats.org/officeDocument/2006/relationships/diagramQuickStyle" Target="../diagrams/quickStyle40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1.xml"/><Relationship Id="rId7" Type="http://schemas.openxmlformats.org/officeDocument/2006/relationships/image" Target="../media/image2.jpeg"/><Relationship Id="rId2" Type="http://schemas.openxmlformats.org/officeDocument/2006/relationships/diagramData" Target="../diagrams/data4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1.xml"/><Relationship Id="rId5" Type="http://schemas.openxmlformats.org/officeDocument/2006/relationships/diagramColors" Target="../diagrams/colors41.xml"/><Relationship Id="rId4" Type="http://schemas.openxmlformats.org/officeDocument/2006/relationships/diagramQuickStyle" Target="../diagrams/quickStyle4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2.xml"/><Relationship Id="rId7" Type="http://schemas.openxmlformats.org/officeDocument/2006/relationships/image" Target="../media/image2.jpeg"/><Relationship Id="rId2" Type="http://schemas.openxmlformats.org/officeDocument/2006/relationships/diagramData" Target="../diagrams/data4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2.xml"/><Relationship Id="rId5" Type="http://schemas.openxmlformats.org/officeDocument/2006/relationships/diagramColors" Target="../diagrams/colors42.xml"/><Relationship Id="rId4" Type="http://schemas.openxmlformats.org/officeDocument/2006/relationships/diagramQuickStyle" Target="../diagrams/quickStyle4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3.xml"/><Relationship Id="rId7" Type="http://schemas.openxmlformats.org/officeDocument/2006/relationships/image" Target="../media/image2.jpeg"/><Relationship Id="rId2" Type="http://schemas.openxmlformats.org/officeDocument/2006/relationships/diagramData" Target="../diagrams/data4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3.xml"/><Relationship Id="rId5" Type="http://schemas.openxmlformats.org/officeDocument/2006/relationships/diagramColors" Target="../diagrams/colors43.xml"/><Relationship Id="rId4" Type="http://schemas.openxmlformats.org/officeDocument/2006/relationships/diagramQuickStyle" Target="../diagrams/quickStyle4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4.xml"/><Relationship Id="rId7" Type="http://schemas.openxmlformats.org/officeDocument/2006/relationships/image" Target="../media/image2.jpeg"/><Relationship Id="rId2" Type="http://schemas.openxmlformats.org/officeDocument/2006/relationships/diagramData" Target="../diagrams/data4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4.xml"/><Relationship Id="rId5" Type="http://schemas.openxmlformats.org/officeDocument/2006/relationships/diagramColors" Target="../diagrams/colors44.xml"/><Relationship Id="rId4" Type="http://schemas.openxmlformats.org/officeDocument/2006/relationships/diagramQuickStyle" Target="../diagrams/quickStyle4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5.xml"/><Relationship Id="rId7" Type="http://schemas.openxmlformats.org/officeDocument/2006/relationships/image" Target="../media/image2.jpeg"/><Relationship Id="rId2" Type="http://schemas.openxmlformats.org/officeDocument/2006/relationships/diagramData" Target="../diagrams/data4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5.xml"/><Relationship Id="rId5" Type="http://schemas.openxmlformats.org/officeDocument/2006/relationships/diagramColors" Target="../diagrams/colors45.xml"/><Relationship Id="rId4" Type="http://schemas.openxmlformats.org/officeDocument/2006/relationships/diagramQuickStyle" Target="../diagrams/quickStyle45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6.xml"/><Relationship Id="rId7" Type="http://schemas.openxmlformats.org/officeDocument/2006/relationships/image" Target="../media/image2.jpeg"/><Relationship Id="rId2" Type="http://schemas.openxmlformats.org/officeDocument/2006/relationships/diagramData" Target="../diagrams/data4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6.xml"/><Relationship Id="rId5" Type="http://schemas.openxmlformats.org/officeDocument/2006/relationships/diagramColors" Target="../diagrams/colors46.xml"/><Relationship Id="rId4" Type="http://schemas.openxmlformats.org/officeDocument/2006/relationships/diagramQuickStyle" Target="../diagrams/quickStyle4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7.xml"/><Relationship Id="rId7" Type="http://schemas.openxmlformats.org/officeDocument/2006/relationships/image" Target="../media/image2.jpeg"/><Relationship Id="rId2" Type="http://schemas.openxmlformats.org/officeDocument/2006/relationships/diagramData" Target="../diagrams/data4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7.xml"/><Relationship Id="rId5" Type="http://schemas.openxmlformats.org/officeDocument/2006/relationships/diagramColors" Target="../diagrams/colors47.xml"/><Relationship Id="rId4" Type="http://schemas.openxmlformats.org/officeDocument/2006/relationships/diagramQuickStyle" Target="../diagrams/quickStyle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2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2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14338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mtClean="0"/>
          </a:p>
        </p:txBody>
      </p:sp>
      <p:pic>
        <p:nvPicPr>
          <p:cNvPr id="14339" name="Picture 2" descr="C:\Users\Emine AZDIKEN\Desktop\Resim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5 Metin kutusu"/>
          <p:cNvSpPr txBox="1">
            <a:spLocks noChangeArrowheads="1"/>
          </p:cNvSpPr>
          <p:nvPr/>
        </p:nvSpPr>
        <p:spPr bwMode="auto">
          <a:xfrm>
            <a:off x="1214414" y="4071942"/>
            <a:ext cx="750099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2400" b="1" dirty="0" smtClean="0"/>
              <a:t>ÖLÇME DEĞERLENDİRME VE SINAV HİZMETLERİ GENEL MÜDÜRLÜĞÜ</a:t>
            </a:r>
          </a:p>
          <a:p>
            <a:r>
              <a:rPr lang="tr-TR" sz="2400" b="1" dirty="0" smtClean="0"/>
              <a:t>		</a:t>
            </a:r>
          </a:p>
          <a:p>
            <a:endParaRPr lang="tr-TR" sz="2400" b="1" dirty="0" smtClean="0">
              <a:cs typeface="Arial" charset="0"/>
            </a:endParaRPr>
          </a:p>
          <a:p>
            <a:endParaRPr lang="tr-TR" b="1" dirty="0" smtClean="0">
              <a:cs typeface="Arial" charset="0"/>
            </a:endParaRPr>
          </a:p>
          <a:p>
            <a:endParaRPr lang="tr-TR" sz="2400" dirty="0"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1960347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SINAV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Her öğrenci her dersten 20 soru olmak üzere toplam 80 soru çözeceklerdir.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Her sınıfta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3 farklı Türkçe – Matematik;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3 farklı Sosyal Bilgiler – Fen ve Teknoloji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Kitapçığı bulunacaktır.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62499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3851638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KAPSAMI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Yani,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/>
              <a:t>B</a:t>
            </a:r>
            <a:r>
              <a:rPr lang="tr-TR" sz="2400" b="1" dirty="0" smtClean="0"/>
              <a:t>ir </a:t>
            </a:r>
            <a:r>
              <a:rPr lang="tr-TR" sz="2400" b="1" dirty="0" smtClean="0"/>
              <a:t>ilde</a:t>
            </a:r>
            <a:r>
              <a:rPr lang="tr-TR" sz="2400" b="1" dirty="0" smtClean="0"/>
              <a:t> </a:t>
            </a:r>
            <a:r>
              <a:rPr lang="tr-TR" sz="2400" b="1" dirty="0" smtClean="0"/>
              <a:t>A1, B1, C1 kitapçıkları varsa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Başka bir </a:t>
            </a:r>
            <a:r>
              <a:rPr lang="tr-TR" sz="2400" b="1" dirty="0" smtClean="0"/>
              <a:t>ilde</a:t>
            </a:r>
            <a:r>
              <a:rPr lang="tr-TR" sz="2400" b="1" dirty="0" smtClean="0"/>
              <a:t> </a:t>
            </a:r>
            <a:r>
              <a:rPr lang="tr-TR" sz="2400" b="1" dirty="0" smtClean="0"/>
              <a:t>A2, B2, C2 kitapçıkları bulunacaktır.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84745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452695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KAPSAMI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Sınav 2 oturumda gerçekleşecektir.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1. Oturumda Türkçe – Matematik testi cevaplanacaktır.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2. Oturumda Sosyal Bilgiler -  Fen ve Teknoloji testi cevaplanacaktır.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1. Oturum 	60 dakika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Ara 		10 dakika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2. Oturum	60 dakika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54122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452695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SINAV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sınavda;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>
                <a:solidFill>
                  <a:srgbClr val="FF0000"/>
                </a:solidFill>
              </a:rPr>
              <a:t>Cevaplar cevap kağıdına kodlanacak veya yazılacaktır.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54122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298887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SINAV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5453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12 farklı </a:t>
            </a:r>
            <a:r>
              <a:rPr lang="tr-TR" sz="2400" b="1" dirty="0"/>
              <a:t>T</a:t>
            </a:r>
            <a:r>
              <a:rPr lang="tr-TR" sz="2400" b="1" dirty="0" smtClean="0"/>
              <a:t>ürkçe – Matematik; </a:t>
            </a: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12 farklı Sosyal </a:t>
            </a:r>
            <a:r>
              <a:rPr lang="tr-TR" sz="2400" b="1" dirty="0"/>
              <a:t>B</a:t>
            </a:r>
            <a:r>
              <a:rPr lang="tr-TR" sz="2400" b="1" dirty="0" smtClean="0"/>
              <a:t>ilgiler – Fen ve Teknoloji </a:t>
            </a: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														kitapçığı vardı.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>
                <a:solidFill>
                  <a:srgbClr val="FF0000"/>
                </a:solidFill>
              </a:rPr>
              <a:t>Her dersin ayrı cevap kağıdı var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	Yani;		12 Türkçe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			12 Matematik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			12 Sosyal Bilgiler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			12 Fen ve Teknoloji olmak üzere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 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>
                <a:solidFill>
                  <a:srgbClr val="FF0000"/>
                </a:solidFill>
              </a:rPr>
              <a:t>TOPLAM 48 </a:t>
            </a:r>
            <a:r>
              <a:rPr lang="tr-TR" sz="2400" b="1" dirty="0" smtClean="0"/>
              <a:t>cevap kağıdı bulunmaktadır.</a:t>
            </a:r>
          </a:p>
        </p:txBody>
      </p:sp>
    </p:spTree>
    <p:extLst>
      <p:ext uri="{BB962C8B-B14F-4D97-AF65-F5344CB8AC3E}">
        <p14:creationId xmlns:p14="http://schemas.microsoft.com/office/powerpoint/2010/main" val="3177811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60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60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6000" b="1" dirty="0" smtClean="0"/>
              <a:t>Soru - cevap</a:t>
            </a: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26522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8209940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5453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Sınav güvenlik kutusundan,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Türkçe – Matematik poşeti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Sosyal Bilgiler – Fen ve Teknoloji poşeti bulunmaktadır.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HER POŞETTE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Soru kitapçıkları,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Cevap kağıtları,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Salon yoklama listeleri bulunmaktadır.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1993416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298887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Öğrencilere önce Türkçe – Matematik kitapçığı verilecek,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Sonra sadece Türkçe cevap kağıdı verilecek,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Daha sonra </a:t>
            </a:r>
            <a:r>
              <a:rPr lang="tr-TR" sz="2400" b="1" dirty="0"/>
              <a:t>T</a:t>
            </a:r>
            <a:r>
              <a:rPr lang="tr-TR" sz="2400" b="1" dirty="0" smtClean="0"/>
              <a:t>ürkçe cevap kağıtları toplanıp, Matematik cevap kağıtları verilecek,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Matematik tamamlandıktan sonra cevap kağıtları toplanıp sınav evrak poşetine konacaktır.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177811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298887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5237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10 dakika ara verildikten sonra 2. oturum başlayacak,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Öğrencilere Sosyal Bilgiler – Fen ve Teknoloji kitapçığı verilecek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/>
              <a:t>Sonra sadece </a:t>
            </a:r>
            <a:r>
              <a:rPr lang="tr-TR" sz="2400" b="1" dirty="0" smtClean="0"/>
              <a:t>Sosyal Bilgiler cevap </a:t>
            </a:r>
            <a:r>
              <a:rPr lang="tr-TR" sz="2400" b="1" dirty="0"/>
              <a:t>kağıdı verilecek,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/>
              <a:t>Daha sonra </a:t>
            </a:r>
            <a:r>
              <a:rPr lang="tr-TR" sz="2400" b="1" dirty="0" smtClean="0"/>
              <a:t>Sosyal Bilgiler </a:t>
            </a:r>
            <a:r>
              <a:rPr lang="tr-TR" sz="2400" b="1" dirty="0"/>
              <a:t>cevap kağıtları toplanıp, </a:t>
            </a:r>
            <a:r>
              <a:rPr lang="tr-TR" sz="2400" b="1" dirty="0" smtClean="0"/>
              <a:t>Fen ve Teknoloji cevap </a:t>
            </a:r>
            <a:r>
              <a:rPr lang="tr-TR" sz="2400" b="1" dirty="0"/>
              <a:t>kağıtları verilecek,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Fen ve Teknoloji </a:t>
            </a:r>
            <a:r>
              <a:rPr lang="tr-TR" sz="2400" b="1" dirty="0"/>
              <a:t>tamamlandıktan sonra cevap kağıtları toplanıp sınav evrak poşetine konacaktır.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177811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9332292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5237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DİKKAT!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>
                <a:solidFill>
                  <a:srgbClr val="FF0000"/>
                </a:solidFill>
              </a:rPr>
              <a:t>Öğrenciye hangi kitapçık verildiyse ona ait cevap kağıdı verilecektir.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>
              <a:solidFill>
                <a:srgbClr val="FF0000"/>
              </a:solidFill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Yani,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>
                <a:solidFill>
                  <a:srgbClr val="FF0000"/>
                </a:solidFill>
              </a:rPr>
              <a:t>Öğrenciye A1 kitapçığı verildiyse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>
              <a:solidFill>
                <a:srgbClr val="FF0000"/>
              </a:solidFill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MUTLAKA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>
                <a:solidFill>
                  <a:srgbClr val="FF0000"/>
                </a:solidFill>
              </a:rPr>
              <a:t>A1 cevap kağıdı verilecektir.</a:t>
            </a:r>
            <a:endParaRPr lang="tr-TR" sz="2400" b="1" dirty="0">
              <a:solidFill>
                <a:srgbClr val="FF0000"/>
              </a:solidFill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64186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302728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Sunuş Planı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285720" y="1071546"/>
            <a:ext cx="8501122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3600" b="1" dirty="0" smtClean="0"/>
              <a:t>ABİDE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200" b="1" dirty="0" smtClean="0"/>
          </a:p>
          <a:p>
            <a:pPr marL="914400" lvl="1" indent="-457200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  <a:buFont typeface="+mj-lt"/>
              <a:buAutoNum type="arabicPeriod"/>
            </a:pPr>
            <a:r>
              <a:rPr lang="tr-TR" sz="2200" b="1" dirty="0" smtClean="0"/>
              <a:t>ABİDE nedir</a:t>
            </a:r>
          </a:p>
          <a:p>
            <a:pPr marL="914400" lvl="1" indent="-457200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  <a:buFont typeface="+mj-lt"/>
              <a:buAutoNum type="arabicPeriod"/>
            </a:pPr>
            <a:r>
              <a:rPr lang="tr-TR" sz="2200" b="1" dirty="0" smtClean="0"/>
              <a:t>ABİDE kapsamı</a:t>
            </a:r>
          </a:p>
          <a:p>
            <a:pPr marL="914400" lvl="1" indent="-457200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  <a:buFont typeface="+mj-lt"/>
              <a:buAutoNum type="arabicPeriod"/>
            </a:pPr>
            <a:r>
              <a:rPr lang="tr-TR" sz="2200" b="1" dirty="0" smtClean="0"/>
              <a:t>ABİDE sınav</a:t>
            </a:r>
          </a:p>
          <a:p>
            <a:pPr marL="914400" lvl="1" indent="-457200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  <a:buFont typeface="+mj-lt"/>
              <a:buAutoNum type="arabicPeriod"/>
            </a:pPr>
            <a:r>
              <a:rPr lang="tr-TR" sz="2200" b="1" dirty="0" smtClean="0"/>
              <a:t>ABİDE </a:t>
            </a:r>
            <a:r>
              <a:rPr lang="tr-TR" sz="2200" b="1" dirty="0" smtClean="0"/>
              <a:t>uygulama</a:t>
            </a:r>
            <a:endParaRPr lang="tr-TR" sz="2200" b="1" dirty="0" smtClean="0"/>
          </a:p>
          <a:p>
            <a:pPr marL="914400" lvl="1" indent="-457200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  <a:buFont typeface="+mj-lt"/>
              <a:buAutoNum type="arabicPeriod"/>
            </a:pPr>
            <a:r>
              <a:rPr lang="tr-TR" sz="2200" b="1" dirty="0"/>
              <a:t>ABİDE </a:t>
            </a:r>
            <a:r>
              <a:rPr lang="tr-TR" sz="2200" b="1" dirty="0" smtClean="0"/>
              <a:t>anketler</a:t>
            </a:r>
            <a:endParaRPr lang="tr-TR" sz="2200" b="1" dirty="0" smtClean="0"/>
          </a:p>
          <a:p>
            <a:pPr marL="914400" lvl="1" indent="-457200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  <a:buFont typeface="+mj-lt"/>
              <a:buAutoNum type="arabicPeriod"/>
            </a:pPr>
            <a:r>
              <a:rPr lang="tr-TR" sz="2200" b="1" dirty="0" smtClean="0"/>
              <a:t>ABİDE </a:t>
            </a:r>
            <a:r>
              <a:rPr lang="tr-TR" sz="2200" b="1" dirty="0" smtClean="0"/>
              <a:t>sonuç</a:t>
            </a:r>
            <a:endParaRPr lang="tr-TR" sz="2200" b="1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tr-TR" sz="2400" u="sng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558789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>
                <a:solidFill>
                  <a:srgbClr val="FF0000"/>
                </a:solidFill>
              </a:rPr>
              <a:t>Her iki oturum tamamlandıktan sonra 2 poşet tek bir poşete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>
              <a:solidFill>
                <a:srgbClr val="FF0000"/>
              </a:solidFill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>
                <a:solidFill>
                  <a:srgbClr val="FF0000"/>
                </a:solidFill>
              </a:rPr>
              <a:t>konulduktan sonra poşet kapatılacak ve güvenlik kutusuna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>
              <a:solidFill>
                <a:srgbClr val="FF0000"/>
              </a:solidFill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>
                <a:solidFill>
                  <a:srgbClr val="FF0000"/>
                </a:solidFill>
              </a:rPr>
              <a:t>k</a:t>
            </a:r>
            <a:r>
              <a:rPr lang="tr-TR" sz="2400" b="1" dirty="0" smtClean="0">
                <a:solidFill>
                  <a:srgbClr val="FF0000"/>
                </a:solidFill>
              </a:rPr>
              <a:t>onacak.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943561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558789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60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13800" b="1" dirty="0" smtClean="0"/>
              <a:t>S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düzeni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943561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60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60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6000" b="1" dirty="0" smtClean="0"/>
              <a:t>Soru - cevap</a:t>
            </a: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97580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558789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ÖRNEKLEM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ABİDE araştırmasında;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Her il ayrı bir örneklem olarak alınmıştır.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Uygulama sonucunda her il için ayrı bir rapor hazırlanacaktır.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Okullar belirlenirken ili temsil edecek örneklem seçilmiştir.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Her okuldan seçilen sınıf sadece sınava girecektir.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943561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558789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ÖRNEKLEM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Örneklem belirlenirken;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/>
              <a:t>d</a:t>
            </a:r>
            <a:r>
              <a:rPr lang="tr-TR" sz="2400" b="1" dirty="0" smtClean="0"/>
              <a:t>evlet – özel,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/>
              <a:t>i</a:t>
            </a:r>
            <a:r>
              <a:rPr lang="tr-TR" sz="2400" b="1" dirty="0" smtClean="0"/>
              <a:t>kili – tekli,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yatılı, gündüzlü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/>
              <a:t>k</a:t>
            </a:r>
            <a:r>
              <a:rPr lang="tr-TR" sz="2400" b="1" dirty="0" smtClean="0"/>
              <a:t>ent – kır,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/>
              <a:t>b</a:t>
            </a:r>
            <a:r>
              <a:rPr lang="tr-TR" sz="2400" b="1" dirty="0" smtClean="0"/>
              <a:t>ağlı bulunduğu genel müdürlük,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/>
              <a:t>o</a:t>
            </a:r>
            <a:r>
              <a:rPr lang="tr-TR" sz="2400" b="1" dirty="0" smtClean="0"/>
              <a:t>ranları dikkate alınmıştır.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943561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816710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ÖRNEKLEM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Bu yüzden bazı illerde imam hatip ağırlıklı seçim varken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bazı illerde normal! ortaokul seçimi fazla,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yine bazı illerde özel okul varken bazı illerde YİBO ağırlığı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fazla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64840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816710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ÖRNEKLEM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Örneklem seçilirken ilçe dikkate alınmamıştır, örneklem doğrudan ili temsil edecek bir yapıda seçilmiştir.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KESİNLİKLE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okul başarısı seçimde etken değildir.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İLLER VE İLÇELER ARASI KARŞILAŞTIRMA YAPILMAYACAKTIR.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64840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816710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ÖRNEKLEM -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836712"/>
            <a:ext cx="8784976" cy="6021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Sınava sadece belirtilen şubeler katılacaktır.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Hangi öğrencin sınava gireceği belirlenmiştir.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Okuldaki sınıf belirlenirken herhangi bir kriter dikkate alınmamıştır.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Sınav evrakları öğrencinin adına basılı gelecektir.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Sınav evrakları basıldıktan sonra sınıftan ayrılan öğrenci varsa onun sınav evrakı kullanılmayacaktır.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Sınıfa başka okuldan yeni gelen öğrenci varsa o öğrenci için yedek evrak kullanılacaktır.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64840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5738619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ÖRNEKLEM -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Sınava kesinlikle belirlenen şubeler dışında şubeler katılmayacaktır.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LÜTFEN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Belirlenen şube dışından başka bir şubedeki öğrenciyi sınava almayınız.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628925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60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60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6000" b="1" dirty="0" smtClean="0"/>
              <a:t>Soru - cevap</a:t>
            </a: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403213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9852073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NEDİR?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600" b="1" dirty="0" smtClean="0">
                <a:solidFill>
                  <a:srgbClr val="FF6600"/>
                </a:solidFill>
              </a:rPr>
              <a:t>A</a:t>
            </a:r>
            <a:r>
              <a:rPr lang="tr-TR" sz="2600" b="1" dirty="0" smtClean="0"/>
              <a:t>kademik </a:t>
            </a:r>
            <a:r>
              <a:rPr lang="tr-TR" sz="2600" b="1" dirty="0" smtClean="0">
                <a:solidFill>
                  <a:srgbClr val="FF6600"/>
                </a:solidFill>
              </a:rPr>
              <a:t>B</a:t>
            </a:r>
            <a:r>
              <a:rPr lang="tr-TR" sz="2600" b="1" dirty="0" smtClean="0"/>
              <a:t>ecerilerin </a:t>
            </a:r>
            <a:r>
              <a:rPr lang="tr-TR" sz="2600" b="1" dirty="0" smtClean="0">
                <a:solidFill>
                  <a:srgbClr val="FF6600"/>
                </a:solidFill>
              </a:rPr>
              <a:t>İ</a:t>
            </a:r>
            <a:r>
              <a:rPr lang="tr-TR" sz="2600" b="1" dirty="0" smtClean="0"/>
              <a:t>zlenmesi ve </a:t>
            </a:r>
            <a:r>
              <a:rPr lang="tr-TR" sz="2600" b="1" dirty="0" smtClean="0">
                <a:solidFill>
                  <a:srgbClr val="FF6600"/>
                </a:solidFill>
              </a:rPr>
              <a:t>D</a:t>
            </a:r>
            <a:r>
              <a:rPr lang="tr-TR" sz="2600" b="1" dirty="0" smtClean="0"/>
              <a:t>eğerlendirilmesi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araştırması</a:t>
            </a:r>
          </a:p>
        </p:txBody>
      </p:sp>
    </p:spTree>
    <p:extLst>
      <p:ext uri="{BB962C8B-B14F-4D97-AF65-F5344CB8AC3E}">
        <p14:creationId xmlns:p14="http://schemas.microsoft.com/office/powerpoint/2010/main" val="601574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5738619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Uygulama 4 – 8 nisan 2016 tarihlerinde yapılacaktır.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(</a:t>
            </a:r>
            <a:r>
              <a:rPr lang="tr-TR" sz="2400" b="1" dirty="0"/>
              <a:t>İ</a:t>
            </a:r>
            <a:r>
              <a:rPr lang="tr-TR" sz="2400" b="1" dirty="0" smtClean="0"/>
              <a:t>stanbul ve </a:t>
            </a:r>
            <a:r>
              <a:rPr lang="tr-TR" sz="2400" b="1" dirty="0"/>
              <a:t>A</a:t>
            </a:r>
            <a:r>
              <a:rPr lang="tr-TR" sz="2400" b="1" dirty="0" smtClean="0"/>
              <a:t>nkara hariç)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Her okul için sınav günü ve saati Genel Müdürlük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 tarafından belirlenecek ve uygulama o gün ve saatte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yapılacaktır. Sınavın yapılacağı saatte öğrencilerin dersi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olmasa bile öğrenciler okulda hazır bulunacaklardır.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628925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5738619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Sınav günü ve saati değiştirilmeyecektir. Değişikliğin çok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zaruri olması durumunda Genel Müdürlükten onay alınarak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değişiklik yapılacaktır.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628925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5738619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Sınavın uygulama sorumluluğu doğrudan okul koordinatörüne aittir.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Sınav uygulaması için Bakanlıktan Test </a:t>
            </a:r>
            <a:r>
              <a:rPr lang="tr-TR" sz="2400" b="1" dirty="0"/>
              <a:t>U</a:t>
            </a:r>
            <a:r>
              <a:rPr lang="tr-TR" sz="2400" b="1" dirty="0" smtClean="0"/>
              <a:t>ygulayıcısı gönderilecektir.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Test uygulayıcısının gelmediği il veya okullarda uygulama okul tarafından yapılacaktır.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628925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5738619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İL KOORDİNATÖRLÜĞÜNCE YAPILACAK İŞLER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Okullara gerekli bilgilendirmeyi yapmak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Öğrencilerin motivasyonunu artıracak faaliyetler yapmak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Sınavın sağlıklı ve güvenli bir şekilde uygulamasını sağlamak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İllere gelen test uygulayıcısının okullara ulaşımını sağlamak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628925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8104766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ABİDE araştırmasında kullanılan tüm soru ve dokümanlar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GİZLİDİR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KESİNLİKLE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Kitapçıkların fotokopisini almayınız, soruların </a:t>
            </a:r>
            <a:r>
              <a:rPr lang="tr-TR" sz="2400" b="1" dirty="0" err="1" smtClean="0"/>
              <a:t>fotografını</a:t>
            </a:r>
            <a:r>
              <a:rPr lang="tr-TR" sz="2400" b="1" dirty="0" smtClean="0"/>
              <a:t> çekmeyiniz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60123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60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60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6000" b="1" dirty="0" smtClean="0"/>
              <a:t>Soru - cevap</a:t>
            </a: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547713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8104766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ANKET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ABİDE araştırmasında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Sınav yanında anket uygulaması bulunmaktadır.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60123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8033808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ANKET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ANKETLER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Okul koordinatörü anketi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Ders öğretmenleri anketi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Öğrenci anketi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Olmak üzere 3 farklı anket bulunmaktadır.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591579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8033808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ANKET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ANKETLER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4 – 15 Nisan 2016 tarihleri arasında </a:t>
            </a:r>
            <a:r>
              <a:rPr lang="tr-TR" sz="2400" b="1" dirty="0" smtClean="0">
                <a:hlinkClick r:id="rId8"/>
              </a:rPr>
              <a:t>www.abide.meb.gov.tr</a:t>
            </a:r>
            <a:r>
              <a:rPr lang="tr-TR" sz="2400" b="1" dirty="0" smtClean="0"/>
              <a:t> adresinde yayınlanacak anket </a:t>
            </a:r>
            <a:r>
              <a:rPr lang="tr-TR" sz="2400" b="1" dirty="0" err="1" smtClean="0"/>
              <a:t>portalı</a:t>
            </a:r>
            <a:r>
              <a:rPr lang="tr-TR" sz="2400" b="1" dirty="0" smtClean="0"/>
              <a:t> üzerinden doldurulacaktır.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591579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0007431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ANKET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Okul </a:t>
            </a:r>
            <a:r>
              <a:rPr lang="tr-TR" sz="2400" b="1" dirty="0"/>
              <a:t>K</a:t>
            </a:r>
            <a:r>
              <a:rPr lang="tr-TR" sz="2400" b="1" dirty="0" smtClean="0"/>
              <a:t>oordinatörü Anketi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daha önce belirlenen okul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koordinatörü tarafından kendisine verilecek kullanıcı adı ve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şifre ile sisteme girilerek doldurulacaktır.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48627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5551036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NEDİR?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600" b="1" dirty="0" smtClean="0">
                <a:solidFill>
                  <a:srgbClr val="FF0000"/>
                </a:solidFill>
              </a:rPr>
              <a:t>8. Sınıf öğrencilerinin okulda öğrendikleri akademik bilgileri günlük hayatta kullanabilme becerilerinin ölçüldüğü bir araştırmadır</a:t>
            </a:r>
          </a:p>
        </p:txBody>
      </p:sp>
    </p:spTree>
    <p:extLst>
      <p:ext uri="{BB962C8B-B14F-4D97-AF65-F5344CB8AC3E}">
        <p14:creationId xmlns:p14="http://schemas.microsoft.com/office/powerpoint/2010/main" val="3208474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0007431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ANKET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Ders öğretmeni Anketi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sınav yapılan şubede derse giren sınav sorularının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bulunduğu dersin öğretmenleri tarafından kullanıcı adı ve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şifre ile sisteme </a:t>
            </a:r>
            <a:r>
              <a:rPr lang="tr-TR" sz="2400" b="1" dirty="0" smtClean="0"/>
              <a:t>girilerek </a:t>
            </a:r>
            <a:r>
              <a:rPr lang="tr-TR" sz="2400" b="1" dirty="0" smtClean="0"/>
              <a:t>doldurulacaktır.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48627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0007431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ANKET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Öğrenci anketi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Sınava katılan öğrenciler tarafından kullanıcı adı ve şifre ile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sisteme girilip doldurulacaktır.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48627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60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60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6000" b="1" dirty="0" smtClean="0"/>
              <a:t>Soru - cevap</a:t>
            </a: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606946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628937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SONUÇ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ABİDE araştırması sonucunda her il için ayrı bir rapor ve </a:t>
            </a:r>
            <a:r>
              <a:rPr lang="tr-TR" sz="2400" b="1" dirty="0"/>
              <a:t>T</a:t>
            </a:r>
            <a:r>
              <a:rPr lang="tr-TR" sz="2400" b="1" dirty="0" smtClean="0"/>
              <a:t>ürkiye geneli ülke raporu çıkarılacaktır.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İlde örnekleme dahil edilen öğrencilerin akademik becerileri ortaya çıkarılırken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ilin demografik yapısı,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ilde karşılaşılan sorunlar, eğitimi etkileyen ile özel faktörler ortaya konacaktır.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32668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628937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</a:t>
            </a: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SONUÇ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Sonuçlar,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Eğitim Genel Müdürlükleri ve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Talim Terbiye Kurulu Başkanlığınca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politika ve program geliştirmek için kullanılacaktır.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32668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628937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</a:t>
            </a: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SONUÇ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İlk defa merkezi bir açık uçlu sınav yapılarak Ülkemizdeki sınav anlayışı değiştirilecektir.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/>
              <a:t>e</a:t>
            </a:r>
            <a:r>
              <a:rPr lang="tr-TR" sz="2400" b="1" dirty="0" smtClean="0"/>
              <a:t>zberci çoktan seçmeli test tekniği yerine,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/>
              <a:t>d</a:t>
            </a:r>
            <a:r>
              <a:rPr lang="tr-TR" sz="2400" b="1" dirty="0" smtClean="0"/>
              <a:t>üşünmeye odaklanan bir sınav sistemi için basamak teşkil edecektir.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32668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628937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</a:t>
            </a: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SONUÇ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İlin kendine has özellikleri ortaya konacak ve ilin kendine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özel politika geliştirmesi imkanı ortaya konabilecektir.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32668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628937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</a:t>
            </a: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SONUÇ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ABİDE araştırmasında,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Öğrenci ve okul isminin geçtiği herhangi bir veri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smtClean="0"/>
              <a:t>kullanılmayacaktır</a:t>
            </a:r>
            <a:r>
              <a:rPr lang="tr-TR" sz="2400" b="1" dirty="0" smtClean="0"/>
              <a:t>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32668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UYGULAMA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60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60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6000" b="1" dirty="0" smtClean="0"/>
              <a:t>Soru - cevap</a:t>
            </a: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709921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5551036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KAPSAMI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TÜRKÇE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MATEMATİK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SOSYAL BİLGİLER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FEN VE TEKNOLOJİ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208474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4742869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KAPSAMI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>
                <a:solidFill>
                  <a:srgbClr val="FF0000"/>
                </a:solidFill>
              </a:rPr>
              <a:t>ABİDE araştırmasında 4 dersten sorular yer almaktadır.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>
              <a:solidFill>
                <a:srgbClr val="FF0000"/>
              </a:solidFill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>
                <a:solidFill>
                  <a:srgbClr val="FF0000"/>
                </a:solidFill>
              </a:rPr>
              <a:t>Her ders için 20 soru bulunmaktadır.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>
              <a:solidFill>
                <a:srgbClr val="FF0000"/>
              </a:solidFill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>
                <a:solidFill>
                  <a:srgbClr val="FF0000"/>
                </a:solidFill>
              </a:rPr>
              <a:t>Soruların yarısı çoktan seçmeli;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>
              <a:solidFill>
                <a:srgbClr val="FF0000"/>
              </a:solidFill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>
                <a:solidFill>
                  <a:srgbClr val="FF0000"/>
                </a:solidFill>
              </a:rPr>
              <a:t>yarısı açık uçlu sorulardan oluşmaktadır.</a:t>
            </a:r>
            <a:endParaRPr lang="tr-T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96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4742869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SINAV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5381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ABİDE araştırmasında;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Türkçe – Matematik </a:t>
            </a: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Sosyal Bilgiler – Fen ve Teknoloji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/>
              <a:t>o</a:t>
            </a:r>
            <a:r>
              <a:rPr lang="tr-TR" sz="2400" b="1" dirty="0" smtClean="0"/>
              <a:t>lmak üzere iki kitapçık bulunmaktadır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302496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1960347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SINAV 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Her kitapçığın kendi arasında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12 </a:t>
            </a:r>
            <a:r>
              <a:rPr lang="tr-TR" sz="2400" b="1" dirty="0"/>
              <a:t>farklı </a:t>
            </a:r>
            <a:r>
              <a:rPr lang="tr-TR" sz="2400" b="1" dirty="0" smtClean="0"/>
              <a:t>kitapçığı </a:t>
            </a:r>
            <a:r>
              <a:rPr lang="tr-TR" sz="2400" b="1" dirty="0"/>
              <a:t>bulunmaktadır.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/>
              <a:t>A1		B1		C1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/>
              <a:t>A2		B2		C2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/>
              <a:t>A3		B3		C3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/>
              <a:t>A4		B4		C4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62499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1960347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642910" y="-130634"/>
            <a:ext cx="74676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ABİDE SINAV</a:t>
            </a:r>
            <a:endParaRPr lang="tr-TR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179512" y="1071546"/>
            <a:ext cx="878497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Her kitapçıkta ortak sorular olduğu gibi farklı sorular da bulunmaktadır.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TÜRKÇE			51 soru		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MATEMATİK			51 soru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						</a:t>
            </a:r>
            <a:r>
              <a:rPr lang="tr-TR" sz="2400" b="1" dirty="0" smtClean="0">
                <a:solidFill>
                  <a:srgbClr val="FF0000"/>
                </a:solidFill>
              </a:rPr>
              <a:t>TOPLAM : 204 soru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SOSYAL BİLGİLER		51 soru	</a:t>
            </a:r>
            <a:r>
              <a:rPr lang="tr-TR" sz="2400" b="1" dirty="0"/>
              <a:t> </a:t>
            </a:r>
            <a:r>
              <a:rPr lang="tr-TR" sz="2400" b="1" dirty="0" smtClean="0"/>
              <a:t>     bulunmaktadır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400" b="1" dirty="0" smtClean="0"/>
              <a:t>FEN VE TEKNOLOJİ	51 soru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62499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">
        <p14:prism isInverted="1"/>
      </p:transition>
    </mc:Choice>
    <mc:Fallback xmlns="">
      <p:transition xmlns:p14="http://schemas.microsoft.com/office/powerpoint/2010/main"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1888</TotalTime>
  <Words>1099</Words>
  <Application>Microsoft Office PowerPoint</Application>
  <PresentationFormat>Ekran Gösterisi (4:3)</PresentationFormat>
  <Paragraphs>432</Paragraphs>
  <Slides>48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48</vt:i4>
      </vt:variant>
    </vt:vector>
  </HeadingPairs>
  <TitlesOfParts>
    <vt:vector size="51" baseType="lpstr">
      <vt:lpstr>Arial</vt:lpstr>
      <vt:lpstr>Calibri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YEREL ÖLÇME</dc:title>
  <dc:creator>ADEMMM</dc:creator>
  <cp:lastModifiedBy>emrah</cp:lastModifiedBy>
  <cp:revision>182</cp:revision>
  <dcterms:created xsi:type="dcterms:W3CDTF">2012-06-12T07:26:05Z</dcterms:created>
  <dcterms:modified xsi:type="dcterms:W3CDTF">2016-03-22T07:17:36Z</dcterms:modified>
</cp:coreProperties>
</file>